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6203" autoAdjust="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B83AB-5490-C742-A3D8-29B0909B242B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E066-BF38-E241-9B55-68087C4C51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Macroscopic Muscle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</a:t>
            </a:r>
            <a:endParaRPr lang="en-US" dirty="0"/>
          </a:p>
        </p:txBody>
      </p:sp>
      <p:pic>
        <p:nvPicPr>
          <p:cNvPr id="7" name="Content Placeholder 6" descr="Screen shot 2013-12-05 at 12.37.34 PM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736" b="-4736"/>
          <a:stretch>
            <a:fillRect/>
          </a:stretch>
        </p:blipFill>
        <p:spPr/>
      </p:pic>
      <p:pic>
        <p:nvPicPr>
          <p:cNvPr id="9" name="Content Placeholder 8" descr="Screen shot 2013-12-05 at 12.37.42 PM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4802" b="-480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</a:t>
            </a:r>
            <a:r>
              <a:rPr lang="en-US" dirty="0" err="1" smtClean="0"/>
              <a:t>terno</a:t>
            </a:r>
            <a:r>
              <a:rPr lang="en-US" b="1" dirty="0" err="1" smtClean="0"/>
              <a:t>C</a:t>
            </a:r>
            <a:r>
              <a:rPr lang="en-US" dirty="0" err="1" smtClean="0"/>
              <a:t>lido</a:t>
            </a:r>
            <a:r>
              <a:rPr lang="en-US" dirty="0" smtClean="0"/>
              <a:t> </a:t>
            </a:r>
            <a:r>
              <a:rPr lang="en-US" b="1" dirty="0" smtClean="0"/>
              <a:t>M</a:t>
            </a:r>
            <a:r>
              <a:rPr lang="en-US" dirty="0" smtClean="0"/>
              <a:t>astoid </a:t>
            </a:r>
            <a:endParaRPr lang="en-US" dirty="0"/>
          </a:p>
        </p:txBody>
      </p:sp>
      <p:pic>
        <p:nvPicPr>
          <p:cNvPr id="4" name="Content Placeholder 3" descr="Screen shot 2013-12-05 at 12.39.54 PM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30503" r="-30503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Named for its Insertion and Origin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shot 2013-12-05 at 12.38.45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004" r="-10004"/>
          <a:stretch>
            <a:fillRect/>
          </a:stretch>
        </p:blipFill>
        <p:spPr>
          <a:xfrm>
            <a:off x="-532720" y="1055782"/>
            <a:ext cx="10209440" cy="56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Pick a Muscle and Find: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Identify the movement</a:t>
            </a:r>
          </a:p>
          <a:p>
            <a:pPr lvl="1"/>
            <a:r>
              <a:rPr lang="en-US" dirty="0" smtClean="0"/>
              <a:t>Demonstrate to class </a:t>
            </a:r>
          </a:p>
          <a:p>
            <a:r>
              <a:rPr lang="en-US" dirty="0" smtClean="0"/>
              <a:t>Prime Mover</a:t>
            </a:r>
          </a:p>
          <a:p>
            <a:r>
              <a:rPr lang="en-US" dirty="0" smtClean="0"/>
              <a:t>Synergist </a:t>
            </a:r>
          </a:p>
          <a:p>
            <a:r>
              <a:rPr lang="en-US" dirty="0" smtClean="0"/>
              <a:t>Antagonist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3" descr="Screen shot 2013-12-05 at 12.39.54 PM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0503" r="-30503"/>
          <a:stretch>
            <a:fillRect/>
          </a:stretch>
        </p:blipFill>
        <p:spPr>
          <a:xfrm>
            <a:off x="4044400" y="1143000"/>
            <a:ext cx="5099600" cy="5715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Stimulator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Claw </a:t>
            </a:r>
            <a:r>
              <a:rPr lang="en-US" smtClean="0"/>
              <a:t>hand challenge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33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Macroscopic Muscle </vt:lpstr>
      <vt:lpstr>Macro</vt:lpstr>
      <vt:lpstr>SternoClido Mastoid </vt:lpstr>
      <vt:lpstr>Slide 4</vt:lpstr>
      <vt:lpstr>Pick a Muscle and Find:</vt:lpstr>
      <vt:lpstr>Muscle Stimulator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Macroscopic Muscle Muscle </dc:title>
  <dc:creator>None</dc:creator>
  <cp:lastModifiedBy>None</cp:lastModifiedBy>
  <cp:revision>4</cp:revision>
  <dcterms:created xsi:type="dcterms:W3CDTF">2013-12-05T20:37:06Z</dcterms:created>
  <dcterms:modified xsi:type="dcterms:W3CDTF">2013-12-06T00:05:38Z</dcterms:modified>
</cp:coreProperties>
</file>