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Default Extension="jpeg" ContentType="image/jpeg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6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A190-F112-C44E-9069-E0DC77C321ED}" type="datetimeFigureOut">
              <a:rPr lang="en-US" smtClean="0"/>
              <a:t>4/16/12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DFE8-2053-A043-9917-A0799BAE91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A190-F112-C44E-9069-E0DC77C321ED}" type="datetimeFigureOut">
              <a:rPr lang="en-US" smtClean="0"/>
              <a:t>4/16/12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DFE8-2053-A043-9917-A0799BAE91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A190-F112-C44E-9069-E0DC77C321ED}" type="datetimeFigureOut">
              <a:rPr lang="en-US" smtClean="0"/>
              <a:t>4/16/12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DFE8-2053-A043-9917-A0799BAE91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A190-F112-C44E-9069-E0DC77C321ED}" type="datetimeFigureOut">
              <a:rPr lang="en-US" smtClean="0"/>
              <a:t>4/16/12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DFE8-2053-A043-9917-A0799BAE91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A190-F112-C44E-9069-E0DC77C321ED}" type="datetimeFigureOut">
              <a:rPr lang="en-US" smtClean="0"/>
              <a:t>4/16/12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DFE8-2053-A043-9917-A0799BAE91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A190-F112-C44E-9069-E0DC77C321ED}" type="datetimeFigureOut">
              <a:rPr lang="en-US" smtClean="0"/>
              <a:t>4/16/12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DFE8-2053-A043-9917-A0799BAE91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A190-F112-C44E-9069-E0DC77C321ED}" type="datetimeFigureOut">
              <a:rPr lang="en-US" smtClean="0"/>
              <a:t>4/16/12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DFE8-2053-A043-9917-A0799BAE91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A190-F112-C44E-9069-E0DC77C321ED}" type="datetimeFigureOut">
              <a:rPr lang="en-US" smtClean="0"/>
              <a:t>4/16/12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DFE8-2053-A043-9917-A0799BAE91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A190-F112-C44E-9069-E0DC77C321ED}" type="datetimeFigureOut">
              <a:rPr lang="en-US" smtClean="0"/>
              <a:t>4/16/12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DFE8-2053-A043-9917-A0799BAE91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A190-F112-C44E-9069-E0DC77C321ED}" type="datetimeFigureOut">
              <a:rPr lang="en-US" smtClean="0"/>
              <a:t>4/16/12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DFE8-2053-A043-9917-A0799BAE91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A190-F112-C44E-9069-E0DC77C321ED}" type="datetimeFigureOut">
              <a:rPr lang="en-US" smtClean="0"/>
              <a:t>4/16/12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DFE8-2053-A043-9917-A0799BAE91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0A190-F112-C44E-9069-E0DC77C321ED}" type="datetimeFigureOut">
              <a:rPr lang="en-US" smtClean="0"/>
              <a:t>4/16/12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BDFE8-2053-A043-9917-A0799BAE91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3D DNA MODEL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317625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en-US" sz="4000">
                <a:solidFill>
                  <a:schemeClr val="bg1"/>
                </a:solidFill>
              </a:rPr>
              <a:t>The outdoor DNA model at the Lawrence Hall of Science</a:t>
            </a:r>
          </a:p>
        </p:txBody>
      </p:sp>
      <p:pic>
        <p:nvPicPr>
          <p:cNvPr id="33795" name="Picture 3" descr="LHSDNAmodel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82713"/>
            <a:ext cx="8001000" cy="547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title"/>
          </p:nvPr>
        </p:nvSpPr>
        <p:spPr>
          <a:xfrm>
            <a:off x="5715000" y="274638"/>
            <a:ext cx="3124200" cy="5592762"/>
          </a:xfrm>
        </p:spPr>
        <p:txBody>
          <a:bodyPr/>
          <a:lstStyle/>
          <a:p>
            <a:pPr algn="l" eaLnBrk="1" hangingPunct="1"/>
            <a:r>
              <a:rPr lang="en-US" sz="4000"/>
              <a:t>DNA model made of ice at the 2009 World Ice Art Champion-ships, Fairbanks Alaska</a:t>
            </a:r>
          </a:p>
        </p:txBody>
      </p:sp>
      <p:pic>
        <p:nvPicPr>
          <p:cNvPr id="34819" name="Picture 4" descr="DNA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228600"/>
            <a:ext cx="5657850" cy="7543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5843" name="Picture 4" descr="DNA bases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28600" y="-87313"/>
            <a:ext cx="9372600" cy="7029451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Nucleotide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Take out your DNA coloring sheet and label </a:t>
            </a:r>
            <a:endParaRPr lang="en-US" dirty="0"/>
          </a:p>
        </p:txBody>
      </p:sp>
      <p:pic>
        <p:nvPicPr>
          <p:cNvPr id="5" name="Content Placeholder 4" descr="dna-nucleotid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7508" b="-17508"/>
          <a:stretch>
            <a:fillRect/>
          </a:stretch>
        </p:blipFill>
        <p:spPr>
          <a:xfrm>
            <a:off x="4291956" y="1187113"/>
            <a:ext cx="4852044" cy="5437570"/>
          </a:xfrm>
        </p:spPr>
      </p:pic>
      <p:pic>
        <p:nvPicPr>
          <p:cNvPr id="7" name="Picture 6" descr="ima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21" y="3625981"/>
            <a:ext cx="4313179" cy="25001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0E5FE"/>
          </a:solidFill>
        </p:spPr>
        <p:txBody>
          <a:bodyPr/>
          <a:lstStyle/>
          <a:p>
            <a:pPr eaLnBrk="1" hangingPunct="1"/>
            <a:r>
              <a:rPr lang="en-US" sz="4000"/>
              <a:t>Guidelines for DNA Model Group: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/>
              <a:t>You will work in groups of</a:t>
            </a:r>
            <a:r>
              <a:rPr lang="en-US" sz="3600" dirty="0" smtClean="0"/>
              <a:t> 2 </a:t>
            </a:r>
            <a:r>
              <a:rPr lang="en-US" sz="3600" dirty="0"/>
              <a:t>-</a:t>
            </a:r>
            <a:r>
              <a:rPr lang="en-US" sz="3600" dirty="0" smtClean="0"/>
              <a:t> 3.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Group </a:t>
            </a:r>
            <a:r>
              <a:rPr lang="en-US" sz="3600" dirty="0"/>
              <a:t>points depend on individuals using class time efficiently. </a:t>
            </a:r>
            <a:r>
              <a:rPr lang="en-US" sz="36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You </a:t>
            </a:r>
            <a:r>
              <a:rPr lang="en-US" sz="3600" dirty="0"/>
              <a:t>will point-divide.  </a:t>
            </a:r>
          </a:p>
        </p:txBody>
      </p:sp>
      <p:pic>
        <p:nvPicPr>
          <p:cNvPr id="4" name="Picture 3" descr="5143243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372" y="3955897"/>
            <a:ext cx="370332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rgbClr val="C0E5FE"/>
          </a:solidFill>
        </p:spPr>
        <p:txBody>
          <a:bodyPr/>
          <a:lstStyle/>
          <a:p>
            <a:pPr eaLnBrk="1" hangingPunct="1"/>
            <a:r>
              <a:rPr lang="en-US"/>
              <a:t>Due dates for DNA Model: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48307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/>
              <a:t>Stage 1 Design: </a:t>
            </a:r>
            <a:r>
              <a:rPr lang="en-US" sz="2800" dirty="0" smtClean="0"/>
              <a:t> Make a detailed &amp; labeled drawing of your model.         </a:t>
            </a:r>
            <a:r>
              <a:rPr lang="en-US" sz="2800" dirty="0" smtClean="0"/>
              <a:t> 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u="sng" dirty="0" smtClean="0"/>
              <a:t>Due</a:t>
            </a:r>
            <a:r>
              <a:rPr lang="en-US" sz="2000" u="sng" dirty="0" smtClean="0"/>
              <a:t>: Fri - 4/20 (8pts</a:t>
            </a:r>
            <a:r>
              <a:rPr lang="en-US" sz="2000" u="sng" dirty="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u="sng" dirty="0" smtClean="0"/>
              <a:t>Stage 2:</a:t>
            </a:r>
            <a:r>
              <a:rPr lang="en-US" sz="2800" b="1" dirty="0" smtClean="0"/>
              <a:t> </a:t>
            </a:r>
            <a:r>
              <a:rPr lang="en-US" sz="2800" dirty="0" smtClean="0"/>
              <a:t>One </a:t>
            </a:r>
            <a:r>
              <a:rPr lang="en-US" sz="2800" dirty="0" smtClean="0"/>
              <a:t>Prototype Base Pair:  Build one A-T base pair, attached by hydrogen bonds.        </a:t>
            </a:r>
            <a:r>
              <a:rPr lang="en-US" sz="2800" dirty="0" smtClean="0"/>
              <a:t> 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u="sng" dirty="0" smtClean="0"/>
              <a:t>Due: Mon - 4/23 (12 points) 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u="sng" dirty="0" smtClean="0"/>
              <a:t>Stage 3:</a:t>
            </a:r>
            <a:r>
              <a:rPr lang="en-US" sz="2800" b="1" dirty="0" smtClean="0"/>
              <a:t> </a:t>
            </a:r>
            <a:r>
              <a:rPr lang="en-US" sz="2800" dirty="0" smtClean="0"/>
              <a:t>Make </a:t>
            </a:r>
            <a:r>
              <a:rPr lang="en-US" sz="2800" dirty="0" smtClean="0"/>
              <a:t>the subunits:  Bring the nucleotides to class on        </a:t>
            </a:r>
            <a:r>
              <a:rPr lang="en-US" sz="2800" dirty="0" smtClean="0"/>
              <a:t> 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u="sng" dirty="0" smtClean="0"/>
              <a:t>Due: Weds - 4/25 (15 points)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u="sng" dirty="0" smtClean="0"/>
              <a:t>Stage 4:</a:t>
            </a:r>
            <a:r>
              <a:rPr lang="en-US" sz="2800" dirty="0" smtClean="0"/>
              <a:t> </a:t>
            </a:r>
            <a:r>
              <a:rPr lang="en-US" sz="2800" dirty="0" smtClean="0"/>
              <a:t>Assemble the model: – BRING ALL MATERIALS FOR MODEL AND KEY. Assembly day will be on       </a:t>
            </a:r>
            <a:r>
              <a:rPr lang="en-US" sz="2800" dirty="0" smtClean="0"/>
              <a:t> 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u="sng" dirty="0" smtClean="0"/>
              <a:t>Due: Fri - 4/27  (15 points)</a:t>
            </a:r>
            <a:r>
              <a:rPr lang="en-US" sz="2000" dirty="0" smtClean="0"/>
              <a:t> 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u="sng" dirty="0" smtClean="0"/>
              <a:t>Stage </a:t>
            </a:r>
            <a:r>
              <a:rPr lang="en-US" sz="2800" b="1" u="sng" dirty="0" smtClean="0"/>
              <a:t>5:</a:t>
            </a:r>
            <a:r>
              <a:rPr lang="en-US" sz="2800" dirty="0" smtClean="0"/>
              <a:t> </a:t>
            </a:r>
            <a:r>
              <a:rPr lang="en-US" sz="2800" dirty="0" smtClean="0"/>
              <a:t>The final model:  Hand this in on       </a:t>
            </a:r>
            <a:r>
              <a:rPr lang="en-US" sz="2800" dirty="0" smtClean="0"/>
              <a:t> </a:t>
            </a:r>
            <a:endParaRPr lang="en-US" sz="2000" u="sng" dirty="0" smtClean="0"/>
          </a:p>
          <a:p>
            <a:pPr lvl="2" eaLnBrk="1" hangingPunct="1">
              <a:lnSpc>
                <a:spcPct val="90000"/>
              </a:lnSpc>
            </a:pPr>
            <a:r>
              <a:rPr lang="en-US" sz="2000" u="sng" dirty="0" smtClean="0"/>
              <a:t>Due: Mon - 4/30 (55 points</a:t>
            </a:r>
            <a:r>
              <a:rPr lang="en-US" sz="2000" u="sng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rgbClr val="C0E5FE"/>
          </a:solidFill>
        </p:spPr>
        <p:txBody>
          <a:bodyPr/>
          <a:lstStyle/>
          <a:p>
            <a:pPr eaLnBrk="1" hangingPunct="1"/>
            <a:r>
              <a:rPr lang="en-US" dirty="0" smtClean="0"/>
              <a:t>DNA </a:t>
            </a:r>
            <a:r>
              <a:rPr lang="en-US" dirty="0"/>
              <a:t>Model</a:t>
            </a:r>
            <a:r>
              <a:rPr lang="en-US" dirty="0" smtClean="0"/>
              <a:t>: RIGHT NOW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4830763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3600" dirty="0" smtClean="0"/>
              <a:t>FIND YOUR TEAM 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3600" dirty="0" smtClean="0"/>
              <a:t>Trade contact information </a:t>
            </a:r>
            <a:endParaRPr lang="en-US" sz="3600" dirty="0" smtClean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3600" dirty="0" smtClean="0"/>
              <a:t>Popcorn read the WHOLE Assignment sheet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3600" dirty="0" smtClean="0"/>
              <a:t>Make </a:t>
            </a:r>
            <a:r>
              <a:rPr lang="en-US" sz="3600" dirty="0" smtClean="0"/>
              <a:t>a plan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3600" dirty="0" smtClean="0"/>
              <a:t>Use the remaining part of the period to plan work times, supplies, a to do list and write down all important 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314</Words>
  <Application>Microsoft Macintosh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3D DNA MODEL</vt:lpstr>
      <vt:lpstr>The outdoor DNA model at the Lawrence Hall of Science</vt:lpstr>
      <vt:lpstr>DNA model made of ice at the 2009 World Ice Art Champion-ships, Fairbanks Alaska</vt:lpstr>
      <vt:lpstr>Slide 4</vt:lpstr>
      <vt:lpstr>Nucleotide Elements</vt:lpstr>
      <vt:lpstr>Guidelines for DNA Model Group:</vt:lpstr>
      <vt:lpstr>Due dates for DNA Model:</vt:lpstr>
      <vt:lpstr>DNA Model: RIGHT NOW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DNA MODEL</dc:title>
  <dc:creator>None</dc:creator>
  <cp:lastModifiedBy>None</cp:lastModifiedBy>
  <cp:revision>3</cp:revision>
  <dcterms:created xsi:type="dcterms:W3CDTF">2012-04-16T17:39:42Z</dcterms:created>
  <dcterms:modified xsi:type="dcterms:W3CDTF">2012-04-16T17:49:33Z</dcterms:modified>
</cp:coreProperties>
</file>