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rawing2.xml" ContentType="application/vnd.ms-office.drawingml.diagramDrawing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diagrams/drawing3.xml" ContentType="application/vnd.ms-office.drawingml.diagramDrawing+xml"/>
  <Override PartName="/ppt/tableStyles.xml" ContentType="application/vnd.openxmlformats-officedocument.presentationml.tableStyles+xml"/>
  <Override PartName="/ppt/diagrams/data3.xml" ContentType="application/vnd.openxmlformats-officedocument.drawingml.diagramData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slides/slide23.xml" ContentType="application/vnd.openxmlformats-officedocument.presentationml.slide+xml"/>
  <Override PartName="/ppt/diagrams/quickStyle1.xml" ContentType="application/vnd.openxmlformats-officedocument.drawingml.diagramStyle+xml"/>
  <Override PartName="/ppt/diagrams/drawing4.xml" ContentType="application/vnd.ms-office.drawingml.diagramDrawing+xml"/>
  <Override PartName="/ppt/diagrams/data4.xml" ContentType="application/vnd.openxmlformats-officedocument.drawingml.diagramData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diagrams/colors3.xml" ContentType="application/vnd.openxmlformats-officedocument.drawingml.diagramColors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3.xml" ContentType="application/vnd.openxmlformats-officedocument.presentationml.slide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slides/slide20.xml" ContentType="application/vnd.openxmlformats-officedocument.presentationml.slide+xml"/>
  <Override PartName="/ppt/comments/comment1.xml" ContentType="application/vnd.openxmlformats-officedocument.presentationml.comments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drawing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4.xml" ContentType="application/vnd.openxmlformats-officedocument.drawingml.diagramColors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diagrams/layout3.xml" ContentType="application/vnd.openxmlformats-officedocument.drawingml.diagramLayout+xml"/>
  <Override PartName="/ppt/slideLayouts/slideLayout4.xml" ContentType="application/vnd.openxmlformats-officedocument.presentationml.slideLayout+xml"/>
  <Override PartName="/ppt/diagrams/quickStyle3.xml" ContentType="application/vnd.openxmlformats-officedocument.drawingml.diagramStyl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2" r:id="rId1"/>
  </p:sldMasterIdLst>
  <p:notesMasterIdLst>
    <p:notesMasterId r:id="rId25"/>
  </p:notesMasterIdLst>
  <p:sldIdLst>
    <p:sldId id="274" r:id="rId2"/>
    <p:sldId id="256" r:id="rId3"/>
    <p:sldId id="275" r:id="rId4"/>
    <p:sldId id="259" r:id="rId5"/>
    <p:sldId id="258" r:id="rId6"/>
    <p:sldId id="260" r:id="rId7"/>
    <p:sldId id="262" r:id="rId8"/>
    <p:sldId id="266" r:id="rId9"/>
    <p:sldId id="261" r:id="rId10"/>
    <p:sldId id="264" r:id="rId11"/>
    <p:sldId id="265" r:id="rId12"/>
    <p:sldId id="263" r:id="rId13"/>
    <p:sldId id="267" r:id="rId14"/>
    <p:sldId id="257" r:id="rId15"/>
    <p:sldId id="272" r:id="rId16"/>
    <p:sldId id="273" r:id="rId17"/>
    <p:sldId id="268" r:id="rId18"/>
    <p:sldId id="276" r:id="rId19"/>
    <p:sldId id="278" r:id="rId20"/>
    <p:sldId id="269" r:id="rId21"/>
    <p:sldId id="277" r:id="rId22"/>
    <p:sldId id="271" r:id="rId23"/>
    <p:sldId id="27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None" initials="M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6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 authorId="0" dt="2011-11-25T15:05:54.284" idx="2">
    <p:pos x="1402" y="1025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3C197D-D0DE-0B4E-889C-73BEB54F57BF}" type="doc">
      <dgm:prSet loTypeId="urn:microsoft.com/office/officeart/2005/8/layout/hProcess7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4F567B-429E-2D4C-82B4-BDD23AC10006}">
      <dgm:prSet phldrT="[Text]"/>
      <dgm:spPr/>
      <dgm:t>
        <a:bodyPr/>
        <a:lstStyle/>
        <a:p>
          <a:r>
            <a:rPr lang="en-US" dirty="0" err="1" smtClean="0"/>
            <a:t>Cide</a:t>
          </a:r>
          <a:endParaRPr lang="en-US" dirty="0"/>
        </a:p>
      </dgm:t>
    </dgm:pt>
    <dgm:pt modelId="{B44BC770-55C4-5645-9E39-DCC197682FD2}" type="parTrans" cxnId="{3CCD35D7-B511-EC47-9BD5-D1A952210F05}">
      <dgm:prSet/>
      <dgm:spPr/>
      <dgm:t>
        <a:bodyPr/>
        <a:lstStyle/>
        <a:p>
          <a:endParaRPr lang="en-US"/>
        </a:p>
      </dgm:t>
    </dgm:pt>
    <dgm:pt modelId="{3E59D68E-F819-834C-AC91-CDAD227334E3}" type="sibTrans" cxnId="{3CCD35D7-B511-EC47-9BD5-D1A952210F05}">
      <dgm:prSet/>
      <dgm:spPr/>
      <dgm:t>
        <a:bodyPr/>
        <a:lstStyle/>
        <a:p>
          <a:endParaRPr lang="en-US"/>
        </a:p>
      </dgm:t>
    </dgm:pt>
    <dgm:pt modelId="{94E28BBF-66C4-2448-ACF7-BAC8DF484B24}">
      <dgm:prSet phldrT="[Text]"/>
      <dgm:spPr/>
      <dgm:t>
        <a:bodyPr/>
        <a:lstStyle/>
        <a:p>
          <a:r>
            <a:rPr lang="en-US" dirty="0" smtClean="0"/>
            <a:t>To Kill</a:t>
          </a:r>
          <a:endParaRPr lang="en-US" dirty="0"/>
        </a:p>
      </dgm:t>
    </dgm:pt>
    <dgm:pt modelId="{FEBF1C53-DE41-EB46-AFED-74F5D1E9D770}" type="parTrans" cxnId="{35FC4903-1333-D04C-944B-8015CC1F5C27}">
      <dgm:prSet/>
      <dgm:spPr/>
      <dgm:t>
        <a:bodyPr/>
        <a:lstStyle/>
        <a:p>
          <a:endParaRPr lang="en-US"/>
        </a:p>
      </dgm:t>
    </dgm:pt>
    <dgm:pt modelId="{97570706-0996-304B-ACB4-ECE719F094EF}" type="sibTrans" cxnId="{35FC4903-1333-D04C-944B-8015CC1F5C27}">
      <dgm:prSet/>
      <dgm:spPr/>
      <dgm:t>
        <a:bodyPr/>
        <a:lstStyle/>
        <a:p>
          <a:endParaRPr lang="en-US"/>
        </a:p>
      </dgm:t>
    </dgm:pt>
    <dgm:pt modelId="{C3E9AD75-D9C7-DD4D-8430-DCB65232465D}" type="pres">
      <dgm:prSet presAssocID="{6F3C197D-D0DE-0B4E-889C-73BEB54F57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07E77B-9A18-354C-99E5-5BBB621F4831}" type="pres">
      <dgm:prSet presAssocID="{D84F567B-429E-2D4C-82B4-BDD23AC10006}" presName="compositeNode" presStyleCnt="0">
        <dgm:presLayoutVars>
          <dgm:bulletEnabled val="1"/>
        </dgm:presLayoutVars>
      </dgm:prSet>
      <dgm:spPr/>
    </dgm:pt>
    <dgm:pt modelId="{3FAD67C8-842F-5244-8ADE-4C229DEBE8DE}" type="pres">
      <dgm:prSet presAssocID="{D84F567B-429E-2D4C-82B4-BDD23AC10006}" presName="bgRect" presStyleLbl="node1" presStyleIdx="0" presStyleCnt="1" custLinFactNeighborY="-12406"/>
      <dgm:spPr/>
      <dgm:t>
        <a:bodyPr/>
        <a:lstStyle/>
        <a:p>
          <a:endParaRPr lang="en-US"/>
        </a:p>
      </dgm:t>
    </dgm:pt>
    <dgm:pt modelId="{79291348-7984-8949-9E2A-C2FC393FEF6D}" type="pres">
      <dgm:prSet presAssocID="{D84F567B-429E-2D4C-82B4-BDD23AC10006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9003E-5AEF-6240-A9E9-65D9362167B1}" type="pres">
      <dgm:prSet presAssocID="{D84F567B-429E-2D4C-82B4-BDD23AC10006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943778-6B8C-C14F-8636-BE2A38F86C1A}" type="presOf" srcId="{6F3C197D-D0DE-0B4E-889C-73BEB54F57BF}" destId="{C3E9AD75-D9C7-DD4D-8430-DCB65232465D}" srcOrd="0" destOrd="0" presId="urn:microsoft.com/office/officeart/2005/8/layout/hProcess7"/>
    <dgm:cxn modelId="{E283ECE1-6915-E548-8A15-08E024028457}" type="presOf" srcId="{D84F567B-429E-2D4C-82B4-BDD23AC10006}" destId="{79291348-7984-8949-9E2A-C2FC393FEF6D}" srcOrd="1" destOrd="0" presId="urn:microsoft.com/office/officeart/2005/8/layout/hProcess7"/>
    <dgm:cxn modelId="{F3A8B67D-6F93-7044-BEE5-C92AFDBFFCAF}" type="presOf" srcId="{94E28BBF-66C4-2448-ACF7-BAC8DF484B24}" destId="{8AF9003E-5AEF-6240-A9E9-65D9362167B1}" srcOrd="0" destOrd="0" presId="urn:microsoft.com/office/officeart/2005/8/layout/hProcess7"/>
    <dgm:cxn modelId="{35FC4903-1333-D04C-944B-8015CC1F5C27}" srcId="{D84F567B-429E-2D4C-82B4-BDD23AC10006}" destId="{94E28BBF-66C4-2448-ACF7-BAC8DF484B24}" srcOrd="0" destOrd="0" parTransId="{FEBF1C53-DE41-EB46-AFED-74F5D1E9D770}" sibTransId="{97570706-0996-304B-ACB4-ECE719F094EF}"/>
    <dgm:cxn modelId="{3E98DC6B-522D-8147-BE70-4CB3C2FF69CC}" type="presOf" srcId="{D84F567B-429E-2D4C-82B4-BDD23AC10006}" destId="{3FAD67C8-842F-5244-8ADE-4C229DEBE8DE}" srcOrd="0" destOrd="0" presId="urn:microsoft.com/office/officeart/2005/8/layout/hProcess7"/>
    <dgm:cxn modelId="{3CCD35D7-B511-EC47-9BD5-D1A952210F05}" srcId="{6F3C197D-D0DE-0B4E-889C-73BEB54F57BF}" destId="{D84F567B-429E-2D4C-82B4-BDD23AC10006}" srcOrd="0" destOrd="0" parTransId="{B44BC770-55C4-5645-9E39-DCC197682FD2}" sibTransId="{3E59D68E-F819-834C-AC91-CDAD227334E3}"/>
    <dgm:cxn modelId="{7E19F061-E0A5-134C-BA2C-E2AC1C9DE149}" type="presParOf" srcId="{C3E9AD75-D9C7-DD4D-8430-DCB65232465D}" destId="{F407E77B-9A18-354C-99E5-5BBB621F4831}" srcOrd="0" destOrd="0" presId="urn:microsoft.com/office/officeart/2005/8/layout/hProcess7"/>
    <dgm:cxn modelId="{3C8F46BA-FC94-0647-A82F-ACEC56BDE9F0}" type="presParOf" srcId="{F407E77B-9A18-354C-99E5-5BBB621F4831}" destId="{3FAD67C8-842F-5244-8ADE-4C229DEBE8DE}" srcOrd="0" destOrd="0" presId="urn:microsoft.com/office/officeart/2005/8/layout/hProcess7"/>
    <dgm:cxn modelId="{EC0B23E2-DA7E-844B-91C4-846108E0C9EE}" type="presParOf" srcId="{F407E77B-9A18-354C-99E5-5BBB621F4831}" destId="{79291348-7984-8949-9E2A-C2FC393FEF6D}" srcOrd="1" destOrd="0" presId="urn:microsoft.com/office/officeart/2005/8/layout/hProcess7"/>
    <dgm:cxn modelId="{031C61E0-E9C4-7247-94EB-8300C9EB30CD}" type="presParOf" srcId="{F407E77B-9A18-354C-99E5-5BBB621F4831}" destId="{8AF9003E-5AEF-6240-A9E9-65D9362167B1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C9A49A-5C1E-1349-A145-892F83A25580}" type="doc">
      <dgm:prSet loTypeId="urn:microsoft.com/office/officeart/2005/8/layout/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11105F-5DAE-DB45-BE6C-F28D40C80FC9}">
      <dgm:prSet/>
      <dgm:spPr/>
      <dgm:t>
        <a:bodyPr/>
        <a:lstStyle/>
        <a:p>
          <a:pPr rtl="0"/>
          <a:r>
            <a:rPr lang="en-US" dirty="0" smtClean="0"/>
            <a:t>1 type of plant </a:t>
          </a:r>
          <a:endParaRPr lang="en-US" dirty="0"/>
        </a:p>
      </dgm:t>
    </dgm:pt>
    <dgm:pt modelId="{93694C95-C790-7946-AF1A-E4D4EAD73E34}" type="parTrans" cxnId="{A54F2354-398D-5E49-94F0-65E5DFB3A869}">
      <dgm:prSet/>
      <dgm:spPr/>
      <dgm:t>
        <a:bodyPr/>
        <a:lstStyle/>
        <a:p>
          <a:endParaRPr lang="en-US"/>
        </a:p>
      </dgm:t>
    </dgm:pt>
    <dgm:pt modelId="{3FE40C98-C157-D440-A194-F85023239D47}" type="sibTrans" cxnId="{A54F2354-398D-5E49-94F0-65E5DFB3A869}">
      <dgm:prSet/>
      <dgm:spPr/>
      <dgm:t>
        <a:bodyPr/>
        <a:lstStyle/>
        <a:p>
          <a:endParaRPr lang="en-US"/>
        </a:p>
      </dgm:t>
    </dgm:pt>
    <dgm:pt modelId="{D0E061D0-11F4-514C-8DEE-DE76402987A1}">
      <dgm:prSet/>
      <dgm:spPr/>
      <dgm:t>
        <a:bodyPr/>
        <a:lstStyle/>
        <a:p>
          <a:pPr rtl="0"/>
          <a:r>
            <a:rPr lang="en-US" dirty="0" smtClean="0"/>
            <a:t>Insect field Day </a:t>
          </a:r>
          <a:endParaRPr lang="en-US" dirty="0"/>
        </a:p>
      </dgm:t>
    </dgm:pt>
    <dgm:pt modelId="{C835493C-3342-784E-A318-E80AE4BF18C4}" type="parTrans" cxnId="{4BE906BA-913C-6349-83E2-BCB252B40DD1}">
      <dgm:prSet/>
      <dgm:spPr/>
      <dgm:t>
        <a:bodyPr/>
        <a:lstStyle/>
        <a:p>
          <a:endParaRPr lang="en-US"/>
        </a:p>
      </dgm:t>
    </dgm:pt>
    <dgm:pt modelId="{89AE9056-A609-634E-B048-D1C402F6AF9C}" type="sibTrans" cxnId="{4BE906BA-913C-6349-83E2-BCB252B40DD1}">
      <dgm:prSet/>
      <dgm:spPr/>
      <dgm:t>
        <a:bodyPr/>
        <a:lstStyle/>
        <a:p>
          <a:endParaRPr lang="en-US"/>
        </a:p>
      </dgm:t>
    </dgm:pt>
    <dgm:pt modelId="{CA17EF9A-4211-6544-B582-57EA46F20A51}">
      <dgm:prSet/>
      <dgm:spPr/>
      <dgm:t>
        <a:bodyPr/>
        <a:lstStyle/>
        <a:p>
          <a:pPr rtl="0"/>
          <a:r>
            <a:rPr lang="en-US" dirty="0" smtClean="0"/>
            <a:t>+ Insecticide </a:t>
          </a:r>
          <a:endParaRPr lang="en-US" dirty="0"/>
        </a:p>
      </dgm:t>
    </dgm:pt>
    <dgm:pt modelId="{8A4224FB-F933-A44E-9B1F-2A5E42466F03}" type="parTrans" cxnId="{2C9E6387-FD96-6141-AD64-1FDC7CA647D5}">
      <dgm:prSet/>
      <dgm:spPr/>
      <dgm:t>
        <a:bodyPr/>
        <a:lstStyle/>
        <a:p>
          <a:endParaRPr lang="en-US"/>
        </a:p>
      </dgm:t>
    </dgm:pt>
    <dgm:pt modelId="{7C16D1C4-1059-3143-B256-AC949A0BA7C5}" type="sibTrans" cxnId="{2C9E6387-FD96-6141-AD64-1FDC7CA647D5}">
      <dgm:prSet/>
      <dgm:spPr/>
      <dgm:t>
        <a:bodyPr/>
        <a:lstStyle/>
        <a:p>
          <a:endParaRPr lang="en-US"/>
        </a:p>
      </dgm:t>
    </dgm:pt>
    <dgm:pt modelId="{4BA18A89-6D11-154A-9F2A-2E4984B1C9C2}">
      <dgm:prSet/>
      <dgm:spPr/>
      <dgm:t>
        <a:bodyPr/>
        <a:lstStyle/>
        <a:p>
          <a:r>
            <a:rPr lang="en-US" dirty="0" smtClean="0"/>
            <a:t>Living Insects Breed</a:t>
          </a:r>
          <a:endParaRPr lang="en-US" dirty="0"/>
        </a:p>
      </dgm:t>
    </dgm:pt>
    <dgm:pt modelId="{60FC47DB-C53A-804E-B97F-77C50A65775A}" type="parTrans" cxnId="{22E65D2B-6B75-9945-B03B-4AE440C182B5}">
      <dgm:prSet/>
      <dgm:spPr/>
      <dgm:t>
        <a:bodyPr/>
        <a:lstStyle/>
        <a:p>
          <a:endParaRPr lang="en-US"/>
        </a:p>
      </dgm:t>
    </dgm:pt>
    <dgm:pt modelId="{EA83FBFD-52A6-1941-835E-399011F8941F}" type="sibTrans" cxnId="{22E65D2B-6B75-9945-B03B-4AE440C182B5}">
      <dgm:prSet/>
      <dgm:spPr/>
      <dgm:t>
        <a:bodyPr/>
        <a:lstStyle/>
        <a:p>
          <a:endParaRPr lang="en-US"/>
        </a:p>
      </dgm:t>
    </dgm:pt>
    <dgm:pt modelId="{F308E84D-27E9-2443-BD3A-237566434A4E}">
      <dgm:prSet/>
      <dgm:spPr/>
      <dgm:t>
        <a:bodyPr/>
        <a:lstStyle/>
        <a:p>
          <a:r>
            <a:rPr lang="en-US" dirty="0" smtClean="0"/>
            <a:t>A few insects live </a:t>
          </a:r>
          <a:endParaRPr lang="en-US" dirty="0"/>
        </a:p>
      </dgm:t>
    </dgm:pt>
    <dgm:pt modelId="{BE3D7621-B587-AF4E-B8D4-C2806ABB1441}" type="parTrans" cxnId="{EFF069AC-4D4C-6A47-A2E6-7B1F81528E10}">
      <dgm:prSet/>
      <dgm:spPr/>
      <dgm:t>
        <a:bodyPr/>
        <a:lstStyle/>
        <a:p>
          <a:endParaRPr lang="en-US"/>
        </a:p>
      </dgm:t>
    </dgm:pt>
    <dgm:pt modelId="{1851F421-B9E8-AE48-BC7E-97C184C96F65}" type="sibTrans" cxnId="{EFF069AC-4D4C-6A47-A2E6-7B1F81528E10}">
      <dgm:prSet/>
      <dgm:spPr/>
      <dgm:t>
        <a:bodyPr/>
        <a:lstStyle/>
        <a:p>
          <a:endParaRPr lang="en-US"/>
        </a:p>
      </dgm:t>
    </dgm:pt>
    <dgm:pt modelId="{DE46F3D9-8B4B-E241-955B-8BA5B936304A}">
      <dgm:prSet/>
      <dgm:spPr/>
      <dgm:t>
        <a:bodyPr/>
        <a:lstStyle/>
        <a:p>
          <a:r>
            <a:rPr lang="en-US" dirty="0" smtClean="0"/>
            <a:t>Resistant to insecticide </a:t>
          </a:r>
          <a:endParaRPr lang="en-US" dirty="0"/>
        </a:p>
      </dgm:t>
    </dgm:pt>
    <dgm:pt modelId="{03C8E02C-069E-1649-B1E5-354370874CC5}" type="parTrans" cxnId="{B5FD0D21-1CBA-CF46-84CA-F060D113E26E}">
      <dgm:prSet/>
      <dgm:spPr/>
      <dgm:t>
        <a:bodyPr/>
        <a:lstStyle/>
        <a:p>
          <a:endParaRPr lang="en-US"/>
        </a:p>
      </dgm:t>
    </dgm:pt>
    <dgm:pt modelId="{91FAE8B6-9CC3-AE43-9281-F39A63D85572}" type="sibTrans" cxnId="{B5FD0D21-1CBA-CF46-84CA-F060D113E26E}">
      <dgm:prSet/>
      <dgm:spPr/>
      <dgm:t>
        <a:bodyPr/>
        <a:lstStyle/>
        <a:p>
          <a:endParaRPr lang="en-US"/>
        </a:p>
      </dgm:t>
    </dgm:pt>
    <dgm:pt modelId="{8CD1AEE2-0F8E-FE4B-84E7-AB23C883E694}">
      <dgm:prSet/>
      <dgm:spPr/>
      <dgm:t>
        <a:bodyPr/>
        <a:lstStyle/>
        <a:p>
          <a:r>
            <a:rPr lang="en-US" dirty="0" smtClean="0"/>
            <a:t>Requires More Insecticide </a:t>
          </a:r>
          <a:endParaRPr lang="en-US" dirty="0"/>
        </a:p>
      </dgm:t>
    </dgm:pt>
    <dgm:pt modelId="{B7FFB181-E873-FF40-B350-85CE12EB6BEB}" type="parTrans" cxnId="{18D97221-F3B9-6548-BD26-2A84B0FD1D87}">
      <dgm:prSet/>
      <dgm:spPr/>
      <dgm:t>
        <a:bodyPr/>
        <a:lstStyle/>
        <a:p>
          <a:endParaRPr lang="en-US"/>
        </a:p>
      </dgm:t>
    </dgm:pt>
    <dgm:pt modelId="{14A54C74-A2AE-E041-8D24-7FC11F64E557}" type="sibTrans" cxnId="{18D97221-F3B9-6548-BD26-2A84B0FD1D87}">
      <dgm:prSet/>
      <dgm:spPr/>
      <dgm:t>
        <a:bodyPr/>
        <a:lstStyle/>
        <a:p>
          <a:endParaRPr lang="en-US"/>
        </a:p>
      </dgm:t>
    </dgm:pt>
    <dgm:pt modelId="{A76017FE-DB12-E141-9BAB-7961686A2376}" type="pres">
      <dgm:prSet presAssocID="{7BC9A49A-5C1E-1349-A145-892F83A2558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5D48B7-E368-6C4A-8FE0-864393455A0D}" type="pres">
      <dgm:prSet presAssocID="{6411105F-5DAE-DB45-BE6C-F28D40C80FC9}" presName="composite" presStyleCnt="0"/>
      <dgm:spPr/>
    </dgm:pt>
    <dgm:pt modelId="{BC06E878-2F59-4D4A-A928-B47F5C92F920}" type="pres">
      <dgm:prSet presAssocID="{6411105F-5DAE-DB45-BE6C-F28D40C80FC9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F8978F-254F-9B48-977B-512821C681E3}" type="pres">
      <dgm:prSet presAssocID="{6411105F-5DAE-DB45-BE6C-F28D40C80FC9}" presName="parSh" presStyleLbl="node1" presStyleIdx="0" presStyleCnt="3"/>
      <dgm:spPr/>
      <dgm:t>
        <a:bodyPr/>
        <a:lstStyle/>
        <a:p>
          <a:endParaRPr lang="en-US"/>
        </a:p>
      </dgm:t>
    </dgm:pt>
    <dgm:pt modelId="{C81E546F-2EDC-A145-B22B-314D3E04E45E}" type="pres">
      <dgm:prSet presAssocID="{6411105F-5DAE-DB45-BE6C-F28D40C80FC9}" presName="desTx" presStyleLbl="fgAcc1" presStyleIdx="0" presStyleCnt="3" custScaleY="565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B52C0A-5884-504D-94B3-7E381815F61B}" type="pres">
      <dgm:prSet presAssocID="{3FE40C98-C157-D440-A194-F85023239D4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FCBEF1B-57C8-4948-A249-85C13F114922}" type="pres">
      <dgm:prSet presAssocID="{3FE40C98-C157-D440-A194-F85023239D47}" presName="connTx" presStyleLbl="sibTrans2D1" presStyleIdx="0" presStyleCnt="2"/>
      <dgm:spPr/>
      <dgm:t>
        <a:bodyPr/>
        <a:lstStyle/>
        <a:p>
          <a:endParaRPr lang="en-US"/>
        </a:p>
      </dgm:t>
    </dgm:pt>
    <dgm:pt modelId="{4CE6EA5D-77DC-A844-A7AA-75DB733A637B}" type="pres">
      <dgm:prSet presAssocID="{CA17EF9A-4211-6544-B582-57EA46F20A51}" presName="composite" presStyleCnt="0"/>
      <dgm:spPr/>
    </dgm:pt>
    <dgm:pt modelId="{40A962EE-DCA4-4F4A-8A2E-FCAB1AC2D5A9}" type="pres">
      <dgm:prSet presAssocID="{CA17EF9A-4211-6544-B582-57EA46F20A51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C205D1-F57F-F048-AD35-AE88C8ADFDA6}" type="pres">
      <dgm:prSet presAssocID="{CA17EF9A-4211-6544-B582-57EA46F20A51}" presName="parSh" presStyleLbl="node1" presStyleIdx="1" presStyleCnt="3"/>
      <dgm:spPr/>
      <dgm:t>
        <a:bodyPr/>
        <a:lstStyle/>
        <a:p>
          <a:endParaRPr lang="en-US"/>
        </a:p>
      </dgm:t>
    </dgm:pt>
    <dgm:pt modelId="{D2752C32-C89F-7B4B-B7A9-2DAA313A69E9}" type="pres">
      <dgm:prSet presAssocID="{CA17EF9A-4211-6544-B582-57EA46F20A51}" presName="desTx" presStyleLbl="fgAcc1" presStyleIdx="1" presStyleCnt="3" custScaleY="511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A8F3EE-16FA-3A47-8C67-423BF4AFC2EF}" type="pres">
      <dgm:prSet presAssocID="{7C16D1C4-1059-3143-B256-AC949A0BA7C5}" presName="sibTrans" presStyleLbl="sibTrans2D1" presStyleIdx="1" presStyleCnt="2"/>
      <dgm:spPr/>
      <dgm:t>
        <a:bodyPr/>
        <a:lstStyle/>
        <a:p>
          <a:endParaRPr lang="en-US"/>
        </a:p>
      </dgm:t>
    </dgm:pt>
    <dgm:pt modelId="{B6048F85-6BB3-B644-AC78-2F0FDDA532A1}" type="pres">
      <dgm:prSet presAssocID="{7C16D1C4-1059-3143-B256-AC949A0BA7C5}" presName="connTx" presStyleLbl="sibTrans2D1" presStyleIdx="1" presStyleCnt="2"/>
      <dgm:spPr/>
      <dgm:t>
        <a:bodyPr/>
        <a:lstStyle/>
        <a:p>
          <a:endParaRPr lang="en-US"/>
        </a:p>
      </dgm:t>
    </dgm:pt>
    <dgm:pt modelId="{994B6B3F-061F-D644-A1C5-7C2ACF271F66}" type="pres">
      <dgm:prSet presAssocID="{4BA18A89-6D11-154A-9F2A-2E4984B1C9C2}" presName="composite" presStyleCnt="0"/>
      <dgm:spPr/>
    </dgm:pt>
    <dgm:pt modelId="{994E43C4-BE84-154E-ADC5-86F1A6999810}" type="pres">
      <dgm:prSet presAssocID="{4BA18A89-6D11-154A-9F2A-2E4984B1C9C2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25537C-1D30-284C-B04B-05BE3FE50E4D}" type="pres">
      <dgm:prSet presAssocID="{4BA18A89-6D11-154A-9F2A-2E4984B1C9C2}" presName="parSh" presStyleLbl="node1" presStyleIdx="2" presStyleCnt="3"/>
      <dgm:spPr/>
      <dgm:t>
        <a:bodyPr/>
        <a:lstStyle/>
        <a:p>
          <a:endParaRPr lang="en-US"/>
        </a:p>
      </dgm:t>
    </dgm:pt>
    <dgm:pt modelId="{546589F7-485E-5746-A17D-69E793605304}" type="pres">
      <dgm:prSet presAssocID="{4BA18A89-6D11-154A-9F2A-2E4984B1C9C2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C899D8-AA79-B64C-BB69-E85EB87C33CE}" type="presOf" srcId="{DE46F3D9-8B4B-E241-955B-8BA5B936304A}" destId="{546589F7-485E-5746-A17D-69E793605304}" srcOrd="0" destOrd="0" presId="urn:microsoft.com/office/officeart/2005/8/layout/process3"/>
    <dgm:cxn modelId="{D09C2C21-53C0-3542-8BDA-2A8DAA00E25B}" type="presOf" srcId="{F308E84D-27E9-2443-BD3A-237566434A4E}" destId="{D2752C32-C89F-7B4B-B7A9-2DAA313A69E9}" srcOrd="0" destOrd="0" presId="urn:microsoft.com/office/officeart/2005/8/layout/process3"/>
    <dgm:cxn modelId="{B026D883-CC0A-5040-B64F-2C6FA53E465F}" type="presOf" srcId="{6411105F-5DAE-DB45-BE6C-F28D40C80FC9}" destId="{EBF8978F-254F-9B48-977B-512821C681E3}" srcOrd="1" destOrd="0" presId="urn:microsoft.com/office/officeart/2005/8/layout/process3"/>
    <dgm:cxn modelId="{18D97221-F3B9-6548-BD26-2A84B0FD1D87}" srcId="{4BA18A89-6D11-154A-9F2A-2E4984B1C9C2}" destId="{8CD1AEE2-0F8E-FE4B-84E7-AB23C883E694}" srcOrd="1" destOrd="0" parTransId="{B7FFB181-E873-FF40-B350-85CE12EB6BEB}" sibTransId="{14A54C74-A2AE-E041-8D24-7FC11F64E557}"/>
    <dgm:cxn modelId="{FDFE7D43-9EE8-674B-A86B-AEA6C39C5D32}" type="presOf" srcId="{CA17EF9A-4211-6544-B582-57EA46F20A51}" destId="{EFC205D1-F57F-F048-AD35-AE88C8ADFDA6}" srcOrd="1" destOrd="0" presId="urn:microsoft.com/office/officeart/2005/8/layout/process3"/>
    <dgm:cxn modelId="{E4A59D45-038B-8046-A5D1-A04642CF35CE}" type="presOf" srcId="{CA17EF9A-4211-6544-B582-57EA46F20A51}" destId="{40A962EE-DCA4-4F4A-8A2E-FCAB1AC2D5A9}" srcOrd="0" destOrd="0" presId="urn:microsoft.com/office/officeart/2005/8/layout/process3"/>
    <dgm:cxn modelId="{270F9AA5-12A9-0D45-9A78-DE4ED8FA5142}" type="presOf" srcId="{D0E061D0-11F4-514C-8DEE-DE76402987A1}" destId="{C81E546F-2EDC-A145-B22B-314D3E04E45E}" srcOrd="0" destOrd="0" presId="urn:microsoft.com/office/officeart/2005/8/layout/process3"/>
    <dgm:cxn modelId="{EFF069AC-4D4C-6A47-A2E6-7B1F81528E10}" srcId="{CA17EF9A-4211-6544-B582-57EA46F20A51}" destId="{F308E84D-27E9-2443-BD3A-237566434A4E}" srcOrd="0" destOrd="0" parTransId="{BE3D7621-B587-AF4E-B8D4-C2806ABB1441}" sibTransId="{1851F421-B9E8-AE48-BC7E-97C184C96F65}"/>
    <dgm:cxn modelId="{06817E1F-2745-DF46-9B62-22DCD7CF45DC}" type="presOf" srcId="{7C16D1C4-1059-3143-B256-AC949A0BA7C5}" destId="{B6048F85-6BB3-B644-AC78-2F0FDDA532A1}" srcOrd="1" destOrd="0" presId="urn:microsoft.com/office/officeart/2005/8/layout/process3"/>
    <dgm:cxn modelId="{E5581FF2-276C-9042-93F2-029E99163A06}" type="presOf" srcId="{4BA18A89-6D11-154A-9F2A-2E4984B1C9C2}" destId="{994E43C4-BE84-154E-ADC5-86F1A6999810}" srcOrd="0" destOrd="0" presId="urn:microsoft.com/office/officeart/2005/8/layout/process3"/>
    <dgm:cxn modelId="{4BE906BA-913C-6349-83E2-BCB252B40DD1}" srcId="{6411105F-5DAE-DB45-BE6C-F28D40C80FC9}" destId="{D0E061D0-11F4-514C-8DEE-DE76402987A1}" srcOrd="0" destOrd="0" parTransId="{C835493C-3342-784E-A318-E80AE4BF18C4}" sibTransId="{89AE9056-A609-634E-B048-D1C402F6AF9C}"/>
    <dgm:cxn modelId="{03095402-AF31-524E-B90D-FF8C2EF8AFFC}" type="presOf" srcId="{6411105F-5DAE-DB45-BE6C-F28D40C80FC9}" destId="{BC06E878-2F59-4D4A-A928-B47F5C92F920}" srcOrd="0" destOrd="0" presId="urn:microsoft.com/office/officeart/2005/8/layout/process3"/>
    <dgm:cxn modelId="{A54F2354-398D-5E49-94F0-65E5DFB3A869}" srcId="{7BC9A49A-5C1E-1349-A145-892F83A25580}" destId="{6411105F-5DAE-DB45-BE6C-F28D40C80FC9}" srcOrd="0" destOrd="0" parTransId="{93694C95-C790-7946-AF1A-E4D4EAD73E34}" sibTransId="{3FE40C98-C157-D440-A194-F85023239D47}"/>
    <dgm:cxn modelId="{B5FD0D21-1CBA-CF46-84CA-F060D113E26E}" srcId="{4BA18A89-6D11-154A-9F2A-2E4984B1C9C2}" destId="{DE46F3D9-8B4B-E241-955B-8BA5B936304A}" srcOrd="0" destOrd="0" parTransId="{03C8E02C-069E-1649-B1E5-354370874CC5}" sibTransId="{91FAE8B6-9CC3-AE43-9281-F39A63D85572}"/>
    <dgm:cxn modelId="{FAC8B985-BC7E-C243-AFEC-25BD0600D62C}" type="presOf" srcId="{4BA18A89-6D11-154A-9F2A-2E4984B1C9C2}" destId="{B025537C-1D30-284C-B04B-05BE3FE50E4D}" srcOrd="1" destOrd="0" presId="urn:microsoft.com/office/officeart/2005/8/layout/process3"/>
    <dgm:cxn modelId="{50A111C1-D386-7343-938B-E094C684980B}" type="presOf" srcId="{7BC9A49A-5C1E-1349-A145-892F83A25580}" destId="{A76017FE-DB12-E141-9BAB-7961686A2376}" srcOrd="0" destOrd="0" presId="urn:microsoft.com/office/officeart/2005/8/layout/process3"/>
    <dgm:cxn modelId="{30A68174-0AA5-4542-A6C5-9E31F8E62EED}" type="presOf" srcId="{3FE40C98-C157-D440-A194-F85023239D47}" destId="{5FCBEF1B-57C8-4948-A249-85C13F114922}" srcOrd="1" destOrd="0" presId="urn:microsoft.com/office/officeart/2005/8/layout/process3"/>
    <dgm:cxn modelId="{672646A4-319C-3949-BA43-3A0DEB499824}" type="presOf" srcId="{8CD1AEE2-0F8E-FE4B-84E7-AB23C883E694}" destId="{546589F7-485E-5746-A17D-69E793605304}" srcOrd="0" destOrd="1" presId="urn:microsoft.com/office/officeart/2005/8/layout/process3"/>
    <dgm:cxn modelId="{72C1018F-F193-1F40-BC28-84442DDA80CD}" type="presOf" srcId="{7C16D1C4-1059-3143-B256-AC949A0BA7C5}" destId="{0CA8F3EE-16FA-3A47-8C67-423BF4AFC2EF}" srcOrd="0" destOrd="0" presId="urn:microsoft.com/office/officeart/2005/8/layout/process3"/>
    <dgm:cxn modelId="{2C9E6387-FD96-6141-AD64-1FDC7CA647D5}" srcId="{7BC9A49A-5C1E-1349-A145-892F83A25580}" destId="{CA17EF9A-4211-6544-B582-57EA46F20A51}" srcOrd="1" destOrd="0" parTransId="{8A4224FB-F933-A44E-9B1F-2A5E42466F03}" sibTransId="{7C16D1C4-1059-3143-B256-AC949A0BA7C5}"/>
    <dgm:cxn modelId="{22E65D2B-6B75-9945-B03B-4AE440C182B5}" srcId="{7BC9A49A-5C1E-1349-A145-892F83A25580}" destId="{4BA18A89-6D11-154A-9F2A-2E4984B1C9C2}" srcOrd="2" destOrd="0" parTransId="{60FC47DB-C53A-804E-B97F-77C50A65775A}" sibTransId="{EA83FBFD-52A6-1941-835E-399011F8941F}"/>
    <dgm:cxn modelId="{EAD12D78-8536-1A4E-9CAA-FCBBFDC6A47D}" type="presOf" srcId="{3FE40C98-C157-D440-A194-F85023239D47}" destId="{23B52C0A-5884-504D-94B3-7E381815F61B}" srcOrd="0" destOrd="0" presId="urn:microsoft.com/office/officeart/2005/8/layout/process3"/>
    <dgm:cxn modelId="{FB02B688-0AF5-4648-81EF-78F88537AC92}" type="presParOf" srcId="{A76017FE-DB12-E141-9BAB-7961686A2376}" destId="{F25D48B7-E368-6C4A-8FE0-864393455A0D}" srcOrd="0" destOrd="0" presId="urn:microsoft.com/office/officeart/2005/8/layout/process3"/>
    <dgm:cxn modelId="{B98DC346-ED4A-D845-8649-3C1D32B3438A}" type="presParOf" srcId="{F25D48B7-E368-6C4A-8FE0-864393455A0D}" destId="{BC06E878-2F59-4D4A-A928-B47F5C92F920}" srcOrd="0" destOrd="0" presId="urn:microsoft.com/office/officeart/2005/8/layout/process3"/>
    <dgm:cxn modelId="{2389B145-E8D8-0945-A846-74FA414F0BF4}" type="presParOf" srcId="{F25D48B7-E368-6C4A-8FE0-864393455A0D}" destId="{EBF8978F-254F-9B48-977B-512821C681E3}" srcOrd="1" destOrd="0" presId="urn:microsoft.com/office/officeart/2005/8/layout/process3"/>
    <dgm:cxn modelId="{6D59E27B-7C64-B74A-A8A6-6A63494C1EA6}" type="presParOf" srcId="{F25D48B7-E368-6C4A-8FE0-864393455A0D}" destId="{C81E546F-2EDC-A145-B22B-314D3E04E45E}" srcOrd="2" destOrd="0" presId="urn:microsoft.com/office/officeart/2005/8/layout/process3"/>
    <dgm:cxn modelId="{6EF39763-E97D-D944-8029-3BC69EAD8FFC}" type="presParOf" srcId="{A76017FE-DB12-E141-9BAB-7961686A2376}" destId="{23B52C0A-5884-504D-94B3-7E381815F61B}" srcOrd="1" destOrd="0" presId="urn:microsoft.com/office/officeart/2005/8/layout/process3"/>
    <dgm:cxn modelId="{E497F2B8-C9C3-7F48-9A59-3908091C9225}" type="presParOf" srcId="{23B52C0A-5884-504D-94B3-7E381815F61B}" destId="{5FCBEF1B-57C8-4948-A249-85C13F114922}" srcOrd="0" destOrd="0" presId="urn:microsoft.com/office/officeart/2005/8/layout/process3"/>
    <dgm:cxn modelId="{A1145979-9455-FD4D-94F8-19A014BDC759}" type="presParOf" srcId="{A76017FE-DB12-E141-9BAB-7961686A2376}" destId="{4CE6EA5D-77DC-A844-A7AA-75DB733A637B}" srcOrd="2" destOrd="0" presId="urn:microsoft.com/office/officeart/2005/8/layout/process3"/>
    <dgm:cxn modelId="{DED6D1BC-0592-7E4C-8946-6BDFD4D91256}" type="presParOf" srcId="{4CE6EA5D-77DC-A844-A7AA-75DB733A637B}" destId="{40A962EE-DCA4-4F4A-8A2E-FCAB1AC2D5A9}" srcOrd="0" destOrd="0" presId="urn:microsoft.com/office/officeart/2005/8/layout/process3"/>
    <dgm:cxn modelId="{EA609C78-CEA8-604A-8338-F0B7A879166F}" type="presParOf" srcId="{4CE6EA5D-77DC-A844-A7AA-75DB733A637B}" destId="{EFC205D1-F57F-F048-AD35-AE88C8ADFDA6}" srcOrd="1" destOrd="0" presId="urn:microsoft.com/office/officeart/2005/8/layout/process3"/>
    <dgm:cxn modelId="{D67B7D74-36FA-D145-8DF5-05FD30BC6DFD}" type="presParOf" srcId="{4CE6EA5D-77DC-A844-A7AA-75DB733A637B}" destId="{D2752C32-C89F-7B4B-B7A9-2DAA313A69E9}" srcOrd="2" destOrd="0" presId="urn:microsoft.com/office/officeart/2005/8/layout/process3"/>
    <dgm:cxn modelId="{3CB8A8FE-A0F4-564C-8222-FEB50B729C59}" type="presParOf" srcId="{A76017FE-DB12-E141-9BAB-7961686A2376}" destId="{0CA8F3EE-16FA-3A47-8C67-423BF4AFC2EF}" srcOrd="3" destOrd="0" presId="urn:microsoft.com/office/officeart/2005/8/layout/process3"/>
    <dgm:cxn modelId="{E8F1394D-7FCD-A140-AD85-397093590A0D}" type="presParOf" srcId="{0CA8F3EE-16FA-3A47-8C67-423BF4AFC2EF}" destId="{B6048F85-6BB3-B644-AC78-2F0FDDA532A1}" srcOrd="0" destOrd="0" presId="urn:microsoft.com/office/officeart/2005/8/layout/process3"/>
    <dgm:cxn modelId="{DA7B0799-B3D4-2D40-AB65-2725EB95637D}" type="presParOf" srcId="{A76017FE-DB12-E141-9BAB-7961686A2376}" destId="{994B6B3F-061F-D644-A1C5-7C2ACF271F66}" srcOrd="4" destOrd="0" presId="urn:microsoft.com/office/officeart/2005/8/layout/process3"/>
    <dgm:cxn modelId="{112EE13B-3103-DA41-A50B-2BAE88CF958E}" type="presParOf" srcId="{994B6B3F-061F-D644-A1C5-7C2ACF271F66}" destId="{994E43C4-BE84-154E-ADC5-86F1A6999810}" srcOrd="0" destOrd="0" presId="urn:microsoft.com/office/officeart/2005/8/layout/process3"/>
    <dgm:cxn modelId="{54461BC3-6666-D44C-A2A7-0FC06DE21966}" type="presParOf" srcId="{994B6B3F-061F-D644-A1C5-7C2ACF271F66}" destId="{B025537C-1D30-284C-B04B-05BE3FE50E4D}" srcOrd="1" destOrd="0" presId="urn:microsoft.com/office/officeart/2005/8/layout/process3"/>
    <dgm:cxn modelId="{3301CFC2-F7EB-2446-8DFC-DB5C8EF4C850}" type="presParOf" srcId="{994B6B3F-061F-D644-A1C5-7C2ACF271F66}" destId="{546589F7-485E-5746-A17D-69E79360530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403FB1-CA7E-4B47-B86C-41557AB1FF55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</dgm:pt>
    <dgm:pt modelId="{D42FE3D9-8A33-BD4E-80FE-C99E4247306D}">
      <dgm:prSet phldrT="[Text]"/>
      <dgm:spPr/>
      <dgm:t>
        <a:bodyPr/>
        <a:lstStyle/>
        <a:p>
          <a:r>
            <a:rPr lang="en-US" dirty="0" err="1" smtClean="0"/>
            <a:t>E.Coli</a:t>
          </a:r>
          <a:endParaRPr lang="en-US" dirty="0" smtClean="0"/>
        </a:p>
        <a:p>
          <a:r>
            <a:rPr lang="en-US" dirty="0" smtClean="0"/>
            <a:t>Plasmid</a:t>
          </a:r>
          <a:endParaRPr lang="en-US" dirty="0"/>
        </a:p>
      </dgm:t>
    </dgm:pt>
    <dgm:pt modelId="{5956A758-A547-444A-9D24-3C48791544DE}" type="parTrans" cxnId="{065DA73E-3205-7C43-BB5C-40E6CA952BB2}">
      <dgm:prSet/>
      <dgm:spPr/>
      <dgm:t>
        <a:bodyPr/>
        <a:lstStyle/>
        <a:p>
          <a:endParaRPr lang="en-US"/>
        </a:p>
      </dgm:t>
    </dgm:pt>
    <dgm:pt modelId="{628C9467-F873-0B46-B0A4-A3AEAB7C3F30}" type="sibTrans" cxnId="{065DA73E-3205-7C43-BB5C-40E6CA952BB2}">
      <dgm:prSet custT="1"/>
      <dgm:spPr/>
      <dgm:t>
        <a:bodyPr/>
        <a:lstStyle/>
        <a:p>
          <a:r>
            <a:rPr lang="en-US" sz="2200" b="1" dirty="0" smtClean="0">
              <a:solidFill>
                <a:schemeClr val="tx1"/>
              </a:solidFill>
            </a:rPr>
            <a:t>+</a:t>
          </a:r>
          <a:endParaRPr lang="en-US" sz="2200" b="1" dirty="0">
            <a:solidFill>
              <a:schemeClr val="tx1"/>
            </a:solidFill>
          </a:endParaRPr>
        </a:p>
      </dgm:t>
    </dgm:pt>
    <dgm:pt modelId="{2915FFD5-72AE-A340-BA3B-1A387931BB1A}">
      <dgm:prSet phldrT="[Text]"/>
      <dgm:spPr/>
      <dgm:t>
        <a:bodyPr/>
        <a:lstStyle/>
        <a:p>
          <a:r>
            <a:rPr lang="en-US" dirty="0" smtClean="0"/>
            <a:t>Jelly Fish DNA</a:t>
          </a:r>
          <a:endParaRPr lang="en-US" dirty="0"/>
        </a:p>
      </dgm:t>
    </dgm:pt>
    <dgm:pt modelId="{DF01F152-28F0-214E-9D9A-85FEEA613677}" type="parTrans" cxnId="{73AF4F5A-7D08-D444-A013-AFBC8326D115}">
      <dgm:prSet/>
      <dgm:spPr/>
      <dgm:t>
        <a:bodyPr/>
        <a:lstStyle/>
        <a:p>
          <a:endParaRPr lang="en-US"/>
        </a:p>
      </dgm:t>
    </dgm:pt>
    <dgm:pt modelId="{134CEC69-A241-D543-890F-EFBA473B57BB}" type="sibTrans" cxnId="{73AF4F5A-7D08-D444-A013-AFBC8326D115}">
      <dgm:prSet custT="1"/>
      <dgm:spPr/>
      <dgm:t>
        <a:bodyPr/>
        <a:lstStyle/>
        <a:p>
          <a:endParaRPr lang="en-US" sz="1000" dirty="0" smtClean="0"/>
        </a:p>
        <a:p>
          <a:r>
            <a:rPr lang="en-US" sz="4400" b="1" baseline="30000" dirty="0" smtClean="0">
              <a:solidFill>
                <a:schemeClr val="tx1"/>
              </a:solidFill>
            </a:rPr>
            <a:t>=</a:t>
          </a:r>
          <a:endParaRPr lang="en-US" sz="4400" baseline="30000" dirty="0"/>
        </a:p>
      </dgm:t>
    </dgm:pt>
    <dgm:pt modelId="{8D8ADE4E-E475-8C44-A10B-55DAA8136557}">
      <dgm:prSet phldrT="[Text]"/>
      <dgm:spPr/>
      <dgm:t>
        <a:bodyPr/>
        <a:lstStyle/>
        <a:p>
          <a:r>
            <a:rPr lang="en-US" dirty="0" smtClean="0"/>
            <a:t>Combine = Glow! </a:t>
          </a:r>
          <a:endParaRPr lang="en-US" dirty="0"/>
        </a:p>
      </dgm:t>
    </dgm:pt>
    <dgm:pt modelId="{6D3A3A66-AA19-B94D-BA68-3A31B37538C0}" type="parTrans" cxnId="{F96EE32A-0792-A24B-AC05-C149D9DF7902}">
      <dgm:prSet/>
      <dgm:spPr/>
      <dgm:t>
        <a:bodyPr/>
        <a:lstStyle/>
        <a:p>
          <a:endParaRPr lang="en-US"/>
        </a:p>
      </dgm:t>
    </dgm:pt>
    <dgm:pt modelId="{E2A662B0-D408-D843-9F9B-0DF44AEF2D4B}" type="sibTrans" cxnId="{F96EE32A-0792-A24B-AC05-C149D9DF7902}">
      <dgm:prSet/>
      <dgm:spPr/>
      <dgm:t>
        <a:bodyPr/>
        <a:lstStyle/>
        <a:p>
          <a:endParaRPr lang="en-US"/>
        </a:p>
      </dgm:t>
    </dgm:pt>
    <dgm:pt modelId="{204F681D-BABB-F04D-B4F1-22E3A19F2517}" type="pres">
      <dgm:prSet presAssocID="{87403FB1-CA7E-4B47-B86C-41557AB1FF55}" presName="Name0" presStyleCnt="0">
        <dgm:presLayoutVars>
          <dgm:dir/>
          <dgm:resizeHandles val="exact"/>
        </dgm:presLayoutVars>
      </dgm:prSet>
      <dgm:spPr/>
    </dgm:pt>
    <dgm:pt modelId="{F0E3021B-7B89-2340-ABCB-5EE59CCD6791}" type="pres">
      <dgm:prSet presAssocID="{D42FE3D9-8A33-BD4E-80FE-C99E4247306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374BD2-DD6C-434F-A69E-DF2DA6B6E913}" type="pres">
      <dgm:prSet presAssocID="{628C9467-F873-0B46-B0A4-A3AEAB7C3F30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C1B313B-2C3A-D74C-BD91-02610F63121B}" type="pres">
      <dgm:prSet presAssocID="{628C9467-F873-0B46-B0A4-A3AEAB7C3F30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6D5C172F-32F7-B34A-A698-98CAC44AC917}" type="pres">
      <dgm:prSet presAssocID="{2915FFD5-72AE-A340-BA3B-1A387931BB1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C9BEA1-ACFF-944C-926C-66A197A00C9E}" type="pres">
      <dgm:prSet presAssocID="{134CEC69-A241-D543-890F-EFBA473B57BB}" presName="sibTrans" presStyleLbl="sibTrans2D1" presStyleIdx="1" presStyleCnt="2" custLinFactNeighborY="0"/>
      <dgm:spPr/>
      <dgm:t>
        <a:bodyPr/>
        <a:lstStyle/>
        <a:p>
          <a:endParaRPr lang="en-US"/>
        </a:p>
      </dgm:t>
    </dgm:pt>
    <dgm:pt modelId="{319B3478-CEE7-874D-BC8B-A0CD86AFB5D8}" type="pres">
      <dgm:prSet presAssocID="{134CEC69-A241-D543-890F-EFBA473B57B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36F4958C-BB08-4841-864F-3A9491C47B13}" type="pres">
      <dgm:prSet presAssocID="{8D8ADE4E-E475-8C44-A10B-55DAA813655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8EEF5E-E7B3-CE44-BCEE-40C9C07DD32E}" type="presOf" srcId="{628C9467-F873-0B46-B0A4-A3AEAB7C3F30}" destId="{F5374BD2-DD6C-434F-A69E-DF2DA6B6E913}" srcOrd="0" destOrd="0" presId="urn:microsoft.com/office/officeart/2005/8/layout/process1"/>
    <dgm:cxn modelId="{B25C24F3-070F-6A43-9423-FD7D13F2DCA6}" type="presOf" srcId="{134CEC69-A241-D543-890F-EFBA473B57BB}" destId="{00C9BEA1-ACFF-944C-926C-66A197A00C9E}" srcOrd="0" destOrd="0" presId="urn:microsoft.com/office/officeart/2005/8/layout/process1"/>
    <dgm:cxn modelId="{B8B8B699-45F1-1246-B029-34DA7A95B917}" type="presOf" srcId="{87403FB1-CA7E-4B47-B86C-41557AB1FF55}" destId="{204F681D-BABB-F04D-B4F1-22E3A19F2517}" srcOrd="0" destOrd="0" presId="urn:microsoft.com/office/officeart/2005/8/layout/process1"/>
    <dgm:cxn modelId="{E0880E3A-36CA-7743-B32D-857C2A132ABF}" type="presOf" srcId="{134CEC69-A241-D543-890F-EFBA473B57BB}" destId="{319B3478-CEE7-874D-BC8B-A0CD86AFB5D8}" srcOrd="1" destOrd="0" presId="urn:microsoft.com/office/officeart/2005/8/layout/process1"/>
    <dgm:cxn modelId="{73AF4F5A-7D08-D444-A013-AFBC8326D115}" srcId="{87403FB1-CA7E-4B47-B86C-41557AB1FF55}" destId="{2915FFD5-72AE-A340-BA3B-1A387931BB1A}" srcOrd="1" destOrd="0" parTransId="{DF01F152-28F0-214E-9D9A-85FEEA613677}" sibTransId="{134CEC69-A241-D543-890F-EFBA473B57BB}"/>
    <dgm:cxn modelId="{5931A217-696C-7946-A8CA-A4CD96A82CD9}" type="presOf" srcId="{2915FFD5-72AE-A340-BA3B-1A387931BB1A}" destId="{6D5C172F-32F7-B34A-A698-98CAC44AC917}" srcOrd="0" destOrd="0" presId="urn:microsoft.com/office/officeart/2005/8/layout/process1"/>
    <dgm:cxn modelId="{F96EE32A-0792-A24B-AC05-C149D9DF7902}" srcId="{87403FB1-CA7E-4B47-B86C-41557AB1FF55}" destId="{8D8ADE4E-E475-8C44-A10B-55DAA8136557}" srcOrd="2" destOrd="0" parTransId="{6D3A3A66-AA19-B94D-BA68-3A31B37538C0}" sibTransId="{E2A662B0-D408-D843-9F9B-0DF44AEF2D4B}"/>
    <dgm:cxn modelId="{32BF526D-A133-5A4D-985A-C6F723001A58}" type="presOf" srcId="{D42FE3D9-8A33-BD4E-80FE-C99E4247306D}" destId="{F0E3021B-7B89-2340-ABCB-5EE59CCD6791}" srcOrd="0" destOrd="0" presId="urn:microsoft.com/office/officeart/2005/8/layout/process1"/>
    <dgm:cxn modelId="{065DA73E-3205-7C43-BB5C-40E6CA952BB2}" srcId="{87403FB1-CA7E-4B47-B86C-41557AB1FF55}" destId="{D42FE3D9-8A33-BD4E-80FE-C99E4247306D}" srcOrd="0" destOrd="0" parTransId="{5956A758-A547-444A-9D24-3C48791544DE}" sibTransId="{628C9467-F873-0B46-B0A4-A3AEAB7C3F30}"/>
    <dgm:cxn modelId="{EF1D7625-8D05-5D43-91D5-F5ABC5C25776}" type="presOf" srcId="{628C9467-F873-0B46-B0A4-A3AEAB7C3F30}" destId="{9C1B313B-2C3A-D74C-BD91-02610F63121B}" srcOrd="1" destOrd="0" presId="urn:microsoft.com/office/officeart/2005/8/layout/process1"/>
    <dgm:cxn modelId="{23962170-AF4B-7348-A338-8C109A025D56}" type="presOf" srcId="{8D8ADE4E-E475-8C44-A10B-55DAA8136557}" destId="{36F4958C-BB08-4841-864F-3A9491C47B13}" srcOrd="0" destOrd="0" presId="urn:microsoft.com/office/officeart/2005/8/layout/process1"/>
    <dgm:cxn modelId="{6A5D6609-BF8F-D44E-A368-CCA37205FAC7}" type="presParOf" srcId="{204F681D-BABB-F04D-B4F1-22E3A19F2517}" destId="{F0E3021B-7B89-2340-ABCB-5EE59CCD6791}" srcOrd="0" destOrd="0" presId="urn:microsoft.com/office/officeart/2005/8/layout/process1"/>
    <dgm:cxn modelId="{20D13897-BA44-1146-B599-0720ABA8B2B3}" type="presParOf" srcId="{204F681D-BABB-F04D-B4F1-22E3A19F2517}" destId="{F5374BD2-DD6C-434F-A69E-DF2DA6B6E913}" srcOrd="1" destOrd="0" presId="urn:microsoft.com/office/officeart/2005/8/layout/process1"/>
    <dgm:cxn modelId="{C5BD3235-FDEE-4244-893A-BADAFB32EB43}" type="presParOf" srcId="{F5374BD2-DD6C-434F-A69E-DF2DA6B6E913}" destId="{9C1B313B-2C3A-D74C-BD91-02610F63121B}" srcOrd="0" destOrd="0" presId="urn:microsoft.com/office/officeart/2005/8/layout/process1"/>
    <dgm:cxn modelId="{6593BDAC-814E-E445-B4C1-2357582F4940}" type="presParOf" srcId="{204F681D-BABB-F04D-B4F1-22E3A19F2517}" destId="{6D5C172F-32F7-B34A-A698-98CAC44AC917}" srcOrd="2" destOrd="0" presId="urn:microsoft.com/office/officeart/2005/8/layout/process1"/>
    <dgm:cxn modelId="{ECAFF4A6-816A-DE46-A695-122261DBB5B9}" type="presParOf" srcId="{204F681D-BABB-F04D-B4F1-22E3A19F2517}" destId="{00C9BEA1-ACFF-944C-926C-66A197A00C9E}" srcOrd="3" destOrd="0" presId="urn:microsoft.com/office/officeart/2005/8/layout/process1"/>
    <dgm:cxn modelId="{E73FC476-59C6-3647-8987-667BB2C83D0D}" type="presParOf" srcId="{00C9BEA1-ACFF-944C-926C-66A197A00C9E}" destId="{319B3478-CEE7-874D-BC8B-A0CD86AFB5D8}" srcOrd="0" destOrd="0" presId="urn:microsoft.com/office/officeart/2005/8/layout/process1"/>
    <dgm:cxn modelId="{625B0A3A-A510-9A49-8B8E-B4C1D130D34A}" type="presParOf" srcId="{204F681D-BABB-F04D-B4F1-22E3A19F2517}" destId="{36F4958C-BB08-4841-864F-3A9491C47B1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4D36A1-154F-5E41-B6E8-44F232E54FE6}" type="doc">
      <dgm:prSet loTypeId="urn:microsoft.com/office/officeart/2005/8/layout/h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BB4AE2-084E-5143-B177-3F3D3B696CA1}">
      <dgm:prSet phldrT="[Text]"/>
      <dgm:spPr/>
      <dgm:t>
        <a:bodyPr/>
        <a:lstStyle/>
        <a:p>
          <a:r>
            <a:rPr lang="en-US" dirty="0" smtClean="0"/>
            <a:t>Grow Bacteria</a:t>
          </a:r>
          <a:endParaRPr lang="en-US" dirty="0"/>
        </a:p>
      </dgm:t>
    </dgm:pt>
    <dgm:pt modelId="{AC853E9F-882D-4B49-BD04-706F1549F07B}" type="parTrans" cxnId="{373530B1-A41B-AE43-8ABB-6BDEC41A1C13}">
      <dgm:prSet/>
      <dgm:spPr/>
      <dgm:t>
        <a:bodyPr/>
        <a:lstStyle/>
        <a:p>
          <a:endParaRPr lang="en-US"/>
        </a:p>
      </dgm:t>
    </dgm:pt>
    <dgm:pt modelId="{3271C3B9-2146-2547-B29A-1FFAFA77C499}" type="sibTrans" cxnId="{373530B1-A41B-AE43-8ABB-6BDEC41A1C13}">
      <dgm:prSet/>
      <dgm:spPr/>
      <dgm:t>
        <a:bodyPr/>
        <a:lstStyle/>
        <a:p>
          <a:endParaRPr lang="en-US"/>
        </a:p>
      </dgm:t>
    </dgm:pt>
    <dgm:pt modelId="{C6CFF1C7-0F8B-AA4A-8BD8-742D58B7C1FB}">
      <dgm:prSet phldrT="[Text]"/>
      <dgm:spPr/>
      <dgm:t>
        <a:bodyPr/>
        <a:lstStyle/>
        <a:p>
          <a:r>
            <a:rPr lang="en-US" dirty="0" smtClean="0"/>
            <a:t>½ plate: Your germs</a:t>
          </a:r>
          <a:endParaRPr lang="en-US" dirty="0"/>
        </a:p>
      </dgm:t>
    </dgm:pt>
    <dgm:pt modelId="{092C70DD-C186-524D-9598-401C7A34C892}" type="parTrans" cxnId="{651BF796-B79A-2B42-B4D0-E2072D3D285A}">
      <dgm:prSet/>
      <dgm:spPr/>
      <dgm:t>
        <a:bodyPr/>
        <a:lstStyle/>
        <a:p>
          <a:endParaRPr lang="en-US"/>
        </a:p>
      </dgm:t>
    </dgm:pt>
    <dgm:pt modelId="{42F2B1CB-A600-0348-B744-1CBC1E8E4FD6}" type="sibTrans" cxnId="{651BF796-B79A-2B42-B4D0-E2072D3D285A}">
      <dgm:prSet/>
      <dgm:spPr/>
      <dgm:t>
        <a:bodyPr/>
        <a:lstStyle/>
        <a:p>
          <a:endParaRPr lang="en-US"/>
        </a:p>
      </dgm:t>
    </dgm:pt>
    <dgm:pt modelId="{268C2AB0-6119-2947-B5C3-48CE6AC02B55}">
      <dgm:prSet phldrT="[Text]"/>
      <dgm:spPr/>
      <dgm:t>
        <a:bodyPr/>
        <a:lstStyle/>
        <a:p>
          <a:r>
            <a:rPr lang="en-US" dirty="0" smtClean="0"/>
            <a:t>Transfer E .Coli to 4 plates</a:t>
          </a:r>
          <a:endParaRPr lang="en-US" dirty="0"/>
        </a:p>
      </dgm:t>
    </dgm:pt>
    <dgm:pt modelId="{2C50ACDC-B474-DB4A-8631-225D709ACA01}" type="parTrans" cxnId="{DD67BD36-7973-C344-BF86-27770D9649BD}">
      <dgm:prSet/>
      <dgm:spPr/>
      <dgm:t>
        <a:bodyPr/>
        <a:lstStyle/>
        <a:p>
          <a:endParaRPr lang="en-US"/>
        </a:p>
      </dgm:t>
    </dgm:pt>
    <dgm:pt modelId="{DA6BD904-5CA3-7D44-82E0-1EEC19F72834}" type="sibTrans" cxnId="{DD67BD36-7973-C344-BF86-27770D9649BD}">
      <dgm:prSet/>
      <dgm:spPr/>
      <dgm:t>
        <a:bodyPr/>
        <a:lstStyle/>
        <a:p>
          <a:endParaRPr lang="en-US"/>
        </a:p>
      </dgm:t>
    </dgm:pt>
    <dgm:pt modelId="{10478606-B72A-0D4F-B016-744D6D88B194}">
      <dgm:prSet phldrT="[Text]"/>
      <dgm:spPr/>
      <dgm:t>
        <a:bodyPr/>
        <a:lstStyle/>
        <a:p>
          <a:r>
            <a:rPr lang="en-US" dirty="0" smtClean="0"/>
            <a:t>LB - Control</a:t>
          </a:r>
          <a:endParaRPr lang="en-US" dirty="0"/>
        </a:p>
      </dgm:t>
    </dgm:pt>
    <dgm:pt modelId="{A41F4370-47F6-4747-A00B-828E17D60FC7}" type="parTrans" cxnId="{F6E91ACE-0F63-1240-8371-12FBD203ECDF}">
      <dgm:prSet/>
      <dgm:spPr/>
      <dgm:t>
        <a:bodyPr/>
        <a:lstStyle/>
        <a:p>
          <a:endParaRPr lang="en-US"/>
        </a:p>
      </dgm:t>
    </dgm:pt>
    <dgm:pt modelId="{6286E525-9A15-AA47-9FC9-8F9557AF5161}" type="sibTrans" cxnId="{F6E91ACE-0F63-1240-8371-12FBD203ECDF}">
      <dgm:prSet/>
      <dgm:spPr/>
      <dgm:t>
        <a:bodyPr/>
        <a:lstStyle/>
        <a:p>
          <a:endParaRPr lang="en-US"/>
        </a:p>
      </dgm:t>
    </dgm:pt>
    <dgm:pt modelId="{892B0884-696E-FA40-A77C-720851992A50}">
      <dgm:prSet phldrT="[Text]"/>
      <dgm:spPr/>
      <dgm:t>
        <a:bodyPr/>
        <a:lstStyle/>
        <a:p>
          <a:r>
            <a:rPr lang="en-US" dirty="0" smtClean="0"/>
            <a:t>See what Grows and GLOWS! </a:t>
          </a:r>
          <a:endParaRPr lang="en-US" dirty="0"/>
        </a:p>
      </dgm:t>
    </dgm:pt>
    <dgm:pt modelId="{4430E2DB-DB6B-374C-9A15-A480736D1A47}" type="parTrans" cxnId="{EFECF483-A68C-5340-930D-9687BB5DF65E}">
      <dgm:prSet/>
      <dgm:spPr/>
      <dgm:t>
        <a:bodyPr/>
        <a:lstStyle/>
        <a:p>
          <a:endParaRPr lang="en-US"/>
        </a:p>
      </dgm:t>
    </dgm:pt>
    <dgm:pt modelId="{334BC1FC-B1D4-B140-B1C8-59ADAEEBAEFF}" type="sibTrans" cxnId="{EFECF483-A68C-5340-930D-9687BB5DF65E}">
      <dgm:prSet/>
      <dgm:spPr/>
      <dgm:t>
        <a:bodyPr/>
        <a:lstStyle/>
        <a:p>
          <a:endParaRPr lang="en-US"/>
        </a:p>
      </dgm:t>
    </dgm:pt>
    <dgm:pt modelId="{5F0BB09D-A00F-1144-9C10-04FCBEE1F973}">
      <dgm:prSet phldrT="[Text]"/>
      <dgm:spPr/>
      <dgm:t>
        <a:bodyPr/>
        <a:lstStyle/>
        <a:p>
          <a:r>
            <a:rPr lang="en-US" dirty="0" smtClean="0"/>
            <a:t>Any hypotheses? </a:t>
          </a:r>
          <a:endParaRPr lang="en-US" dirty="0"/>
        </a:p>
      </dgm:t>
    </dgm:pt>
    <dgm:pt modelId="{AFCF421B-FE87-824D-A7A7-1BE34F50C16C}" type="parTrans" cxnId="{C6C9C008-FF39-9244-A7CB-DF73FB3BBD05}">
      <dgm:prSet/>
      <dgm:spPr/>
      <dgm:t>
        <a:bodyPr/>
        <a:lstStyle/>
        <a:p>
          <a:endParaRPr lang="en-US"/>
        </a:p>
      </dgm:t>
    </dgm:pt>
    <dgm:pt modelId="{89E173BD-618E-3246-BD1D-F7117A7F78B8}" type="sibTrans" cxnId="{C6C9C008-FF39-9244-A7CB-DF73FB3BBD05}">
      <dgm:prSet/>
      <dgm:spPr/>
      <dgm:t>
        <a:bodyPr/>
        <a:lstStyle/>
        <a:p>
          <a:endParaRPr lang="en-US"/>
        </a:p>
      </dgm:t>
    </dgm:pt>
    <dgm:pt modelId="{780DFC44-874A-D44D-9AB9-7B250493A538}">
      <dgm:prSet phldrT="[Text]"/>
      <dgm:spPr/>
      <dgm:t>
        <a:bodyPr/>
        <a:lstStyle/>
        <a:p>
          <a:r>
            <a:rPr lang="en-US" smtClean="0"/>
            <a:t>½ </a:t>
          </a:r>
          <a:r>
            <a:rPr lang="en-US" dirty="0" smtClean="0"/>
            <a:t>plate: </a:t>
          </a:r>
          <a:r>
            <a:rPr lang="en-US" dirty="0" err="1" smtClean="0"/>
            <a:t>E.Coli</a:t>
          </a:r>
          <a:endParaRPr lang="en-US" dirty="0"/>
        </a:p>
      </dgm:t>
    </dgm:pt>
    <dgm:pt modelId="{094346DA-BDCF-ED48-94AA-B11B6209B0E3}" type="parTrans" cxnId="{3FD62A96-4ECD-1144-B950-F03D5246F66E}">
      <dgm:prSet/>
      <dgm:spPr/>
      <dgm:t>
        <a:bodyPr/>
        <a:lstStyle/>
        <a:p>
          <a:endParaRPr lang="en-US"/>
        </a:p>
      </dgm:t>
    </dgm:pt>
    <dgm:pt modelId="{7143CB47-07EA-564F-8BD1-563839EB71F9}" type="sibTrans" cxnId="{3FD62A96-4ECD-1144-B950-F03D5246F66E}">
      <dgm:prSet/>
      <dgm:spPr/>
      <dgm:t>
        <a:bodyPr/>
        <a:lstStyle/>
        <a:p>
          <a:endParaRPr lang="en-US"/>
        </a:p>
      </dgm:t>
    </dgm:pt>
    <dgm:pt modelId="{0E4932FD-8062-0340-9D0B-E10A50A45AC4}">
      <dgm:prSet phldrT="[Text]"/>
      <dgm:spPr/>
      <dgm:t>
        <a:bodyPr/>
        <a:lstStyle/>
        <a:p>
          <a:r>
            <a:rPr lang="en-US" dirty="0" smtClean="0"/>
            <a:t>LB/Amp</a:t>
          </a:r>
          <a:endParaRPr lang="en-US" dirty="0"/>
        </a:p>
      </dgm:t>
    </dgm:pt>
    <dgm:pt modelId="{E3931D9D-70B9-0845-944C-E3C8C5A9A9E5}" type="parTrans" cxnId="{AE1854E2-BA4C-F947-A214-F988A26751F4}">
      <dgm:prSet/>
      <dgm:spPr/>
      <dgm:t>
        <a:bodyPr/>
        <a:lstStyle/>
        <a:p>
          <a:endParaRPr lang="en-US"/>
        </a:p>
      </dgm:t>
    </dgm:pt>
    <dgm:pt modelId="{202D6719-3552-0C44-BA4A-EF6107EFA97E}" type="sibTrans" cxnId="{AE1854E2-BA4C-F947-A214-F988A26751F4}">
      <dgm:prSet/>
      <dgm:spPr/>
      <dgm:t>
        <a:bodyPr/>
        <a:lstStyle/>
        <a:p>
          <a:endParaRPr lang="en-US"/>
        </a:p>
      </dgm:t>
    </dgm:pt>
    <dgm:pt modelId="{1138A885-EC60-EC46-8D93-214A10C592BE}">
      <dgm:prSet phldrT="[Text]"/>
      <dgm:spPr/>
      <dgm:t>
        <a:bodyPr/>
        <a:lstStyle/>
        <a:p>
          <a:r>
            <a:rPr lang="en-US" dirty="0" smtClean="0"/>
            <a:t>LB/Amp/+DNA</a:t>
          </a:r>
          <a:endParaRPr lang="en-US" dirty="0"/>
        </a:p>
      </dgm:t>
    </dgm:pt>
    <dgm:pt modelId="{51A9251B-5B27-F240-BE90-3BB0E3ED163B}" type="parTrans" cxnId="{EDBEE4E0-4F71-4C48-8561-6FE1931D8633}">
      <dgm:prSet/>
      <dgm:spPr/>
      <dgm:t>
        <a:bodyPr/>
        <a:lstStyle/>
        <a:p>
          <a:endParaRPr lang="en-US"/>
        </a:p>
      </dgm:t>
    </dgm:pt>
    <dgm:pt modelId="{50B3F13F-E3FA-4140-AA06-64E56D2EC1AC}" type="sibTrans" cxnId="{EDBEE4E0-4F71-4C48-8561-6FE1931D8633}">
      <dgm:prSet/>
      <dgm:spPr/>
      <dgm:t>
        <a:bodyPr/>
        <a:lstStyle/>
        <a:p>
          <a:endParaRPr lang="en-US"/>
        </a:p>
      </dgm:t>
    </dgm:pt>
    <dgm:pt modelId="{C694F371-7804-794B-88B9-2DFE1E45A8E9}">
      <dgm:prSet phldrT="[Text]"/>
      <dgm:spPr/>
      <dgm:t>
        <a:bodyPr/>
        <a:lstStyle/>
        <a:p>
          <a:r>
            <a:rPr lang="en-US" dirty="0" smtClean="0"/>
            <a:t>LB/Amp/ARA/+DNA</a:t>
          </a:r>
          <a:endParaRPr lang="en-US" dirty="0"/>
        </a:p>
      </dgm:t>
    </dgm:pt>
    <dgm:pt modelId="{B94D90E3-67D4-9B4B-AB3D-E47F8B3DC1BD}" type="parTrans" cxnId="{A6405F2F-B3A8-8546-8F4B-516D3C5EEECC}">
      <dgm:prSet/>
      <dgm:spPr/>
      <dgm:t>
        <a:bodyPr/>
        <a:lstStyle/>
        <a:p>
          <a:endParaRPr lang="en-US"/>
        </a:p>
      </dgm:t>
    </dgm:pt>
    <dgm:pt modelId="{C09E4BBE-6E30-B242-A3E0-9E919E2888B8}" type="sibTrans" cxnId="{A6405F2F-B3A8-8546-8F4B-516D3C5EEECC}">
      <dgm:prSet/>
      <dgm:spPr/>
      <dgm:t>
        <a:bodyPr/>
        <a:lstStyle/>
        <a:p>
          <a:endParaRPr lang="en-US"/>
        </a:p>
      </dgm:t>
    </dgm:pt>
    <dgm:pt modelId="{CE4DA614-A7EB-4C4F-ACF0-3AD44497B0D6}" type="pres">
      <dgm:prSet presAssocID="{5D4D36A1-154F-5E41-B6E8-44F232E54F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9D2413-0879-D04E-B9F9-B07A410C59AC}" type="pres">
      <dgm:prSet presAssocID="{5D4D36A1-154F-5E41-B6E8-44F232E54FE6}" presName="tSp" presStyleCnt="0"/>
      <dgm:spPr/>
    </dgm:pt>
    <dgm:pt modelId="{5241272C-26F0-1E42-8B75-66224DF4AF91}" type="pres">
      <dgm:prSet presAssocID="{5D4D36A1-154F-5E41-B6E8-44F232E54FE6}" presName="bSp" presStyleCnt="0"/>
      <dgm:spPr/>
    </dgm:pt>
    <dgm:pt modelId="{81112B31-94F9-0946-AD5D-086EF1573C46}" type="pres">
      <dgm:prSet presAssocID="{5D4D36A1-154F-5E41-B6E8-44F232E54FE6}" presName="process" presStyleCnt="0"/>
      <dgm:spPr/>
    </dgm:pt>
    <dgm:pt modelId="{474A0AA8-EEC3-E84C-AF9B-692EDD87EC36}" type="pres">
      <dgm:prSet presAssocID="{0CBB4AE2-084E-5143-B177-3F3D3B696CA1}" presName="composite1" presStyleCnt="0"/>
      <dgm:spPr/>
    </dgm:pt>
    <dgm:pt modelId="{5A05E85B-5672-A340-B112-EF4EE2E3F374}" type="pres">
      <dgm:prSet presAssocID="{0CBB4AE2-084E-5143-B177-3F3D3B696CA1}" presName="dummyNode1" presStyleLbl="node1" presStyleIdx="0" presStyleCnt="3"/>
      <dgm:spPr/>
    </dgm:pt>
    <dgm:pt modelId="{6F27E078-1FD2-6F47-81C4-570223BDDFCF}" type="pres">
      <dgm:prSet presAssocID="{0CBB4AE2-084E-5143-B177-3F3D3B696CA1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5A2FB4-22F1-E449-BF08-AA6CF8DD60F0}" type="pres">
      <dgm:prSet presAssocID="{0CBB4AE2-084E-5143-B177-3F3D3B696CA1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15EC5-E039-4A45-B7E9-9F793332F115}" type="pres">
      <dgm:prSet presAssocID="{0CBB4AE2-084E-5143-B177-3F3D3B696CA1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905954-57EC-D54F-938F-E86F03E585C2}" type="pres">
      <dgm:prSet presAssocID="{0CBB4AE2-084E-5143-B177-3F3D3B696CA1}" presName="connSite1" presStyleCnt="0"/>
      <dgm:spPr/>
    </dgm:pt>
    <dgm:pt modelId="{FB39EDD9-55C0-F941-81F5-BA42AD243D5D}" type="pres">
      <dgm:prSet presAssocID="{3271C3B9-2146-2547-B29A-1FFAFA77C499}" presName="Name9" presStyleLbl="sibTrans2D1" presStyleIdx="0" presStyleCnt="2"/>
      <dgm:spPr/>
      <dgm:t>
        <a:bodyPr/>
        <a:lstStyle/>
        <a:p>
          <a:endParaRPr lang="en-US"/>
        </a:p>
      </dgm:t>
    </dgm:pt>
    <dgm:pt modelId="{0A66AC4E-FB04-2F44-8326-C39A8379E72B}" type="pres">
      <dgm:prSet presAssocID="{268C2AB0-6119-2947-B5C3-48CE6AC02B55}" presName="composite2" presStyleCnt="0"/>
      <dgm:spPr/>
    </dgm:pt>
    <dgm:pt modelId="{9734618F-8936-D34B-8C48-12F3BAE3B2FB}" type="pres">
      <dgm:prSet presAssocID="{268C2AB0-6119-2947-B5C3-48CE6AC02B55}" presName="dummyNode2" presStyleLbl="node1" presStyleIdx="0" presStyleCnt="3"/>
      <dgm:spPr/>
    </dgm:pt>
    <dgm:pt modelId="{B8D0447B-F5E0-964E-9C41-F6B5DD1DE14E}" type="pres">
      <dgm:prSet presAssocID="{268C2AB0-6119-2947-B5C3-48CE6AC02B55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A1D3E4-5D2D-6547-A69E-EC660BB6764B}" type="pres">
      <dgm:prSet presAssocID="{268C2AB0-6119-2947-B5C3-48CE6AC02B55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34ABF5-3754-D344-8BDE-A6FC6502BE67}" type="pres">
      <dgm:prSet presAssocID="{268C2AB0-6119-2947-B5C3-48CE6AC02B55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F930CF-003A-AB4C-BFCC-B80A4FA114E2}" type="pres">
      <dgm:prSet presAssocID="{268C2AB0-6119-2947-B5C3-48CE6AC02B55}" presName="connSite2" presStyleCnt="0"/>
      <dgm:spPr/>
    </dgm:pt>
    <dgm:pt modelId="{871BCC7D-07F0-B24B-AD16-07B7DAAB9863}" type="pres">
      <dgm:prSet presAssocID="{DA6BD904-5CA3-7D44-82E0-1EEC19F72834}" presName="Name18" presStyleLbl="sibTrans2D1" presStyleIdx="1" presStyleCnt="2"/>
      <dgm:spPr/>
      <dgm:t>
        <a:bodyPr/>
        <a:lstStyle/>
        <a:p>
          <a:endParaRPr lang="en-US"/>
        </a:p>
      </dgm:t>
    </dgm:pt>
    <dgm:pt modelId="{0E997F13-DFCF-514D-AD3D-BB9902959D58}" type="pres">
      <dgm:prSet presAssocID="{892B0884-696E-FA40-A77C-720851992A50}" presName="composite1" presStyleCnt="0"/>
      <dgm:spPr/>
    </dgm:pt>
    <dgm:pt modelId="{4C0C7306-A963-BB43-A911-2AD8F7A64E9E}" type="pres">
      <dgm:prSet presAssocID="{892B0884-696E-FA40-A77C-720851992A50}" presName="dummyNode1" presStyleLbl="node1" presStyleIdx="1" presStyleCnt="3"/>
      <dgm:spPr/>
    </dgm:pt>
    <dgm:pt modelId="{D05D7756-8952-0449-A9A4-4B0D2A2FB0D3}" type="pres">
      <dgm:prSet presAssocID="{892B0884-696E-FA40-A77C-720851992A50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5D41C1-E268-9A4C-B609-CEF1A005D4E1}" type="pres">
      <dgm:prSet presAssocID="{892B0884-696E-FA40-A77C-720851992A50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75D805-E745-6E40-B129-E00A73927B8B}" type="pres">
      <dgm:prSet presAssocID="{892B0884-696E-FA40-A77C-720851992A50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1116F9-9200-4C45-B4FB-DA572675B984}" type="pres">
      <dgm:prSet presAssocID="{892B0884-696E-FA40-A77C-720851992A50}" presName="connSite1" presStyleCnt="0"/>
      <dgm:spPr/>
    </dgm:pt>
  </dgm:ptLst>
  <dgm:cxnLst>
    <dgm:cxn modelId="{3FD62A96-4ECD-1144-B950-F03D5246F66E}" srcId="{0CBB4AE2-084E-5143-B177-3F3D3B696CA1}" destId="{780DFC44-874A-D44D-9AB9-7B250493A538}" srcOrd="1" destOrd="0" parTransId="{094346DA-BDCF-ED48-94AA-B11B6209B0E3}" sibTransId="{7143CB47-07EA-564F-8BD1-563839EB71F9}"/>
    <dgm:cxn modelId="{76CC4388-A12E-314C-9777-AD02FA2ED63B}" type="presOf" srcId="{0E4932FD-8062-0340-9D0B-E10A50A45AC4}" destId="{B8D0447B-F5E0-964E-9C41-F6B5DD1DE14E}" srcOrd="0" destOrd="1" presId="urn:microsoft.com/office/officeart/2005/8/layout/hProcess4"/>
    <dgm:cxn modelId="{33F4F683-3F9D-A84E-AA5B-1A9D2C5D2F11}" type="presOf" srcId="{C694F371-7804-794B-88B9-2DFE1E45A8E9}" destId="{6BA1D3E4-5D2D-6547-A69E-EC660BB6764B}" srcOrd="1" destOrd="3" presId="urn:microsoft.com/office/officeart/2005/8/layout/hProcess4"/>
    <dgm:cxn modelId="{C059B3BE-4CDD-E043-BA9B-D2EE10A8FD1A}" type="presOf" srcId="{DA6BD904-5CA3-7D44-82E0-1EEC19F72834}" destId="{871BCC7D-07F0-B24B-AD16-07B7DAAB9863}" srcOrd="0" destOrd="0" presId="urn:microsoft.com/office/officeart/2005/8/layout/hProcess4"/>
    <dgm:cxn modelId="{6DAA1FCD-526E-864E-ABAC-8A61D977FAB1}" type="presOf" srcId="{268C2AB0-6119-2947-B5C3-48CE6AC02B55}" destId="{0634ABF5-3754-D344-8BDE-A6FC6502BE67}" srcOrd="0" destOrd="0" presId="urn:microsoft.com/office/officeart/2005/8/layout/hProcess4"/>
    <dgm:cxn modelId="{406A1FB7-D3A7-4742-B9BA-1FBAC2DC72C8}" type="presOf" srcId="{5F0BB09D-A00F-1144-9C10-04FCBEE1F973}" destId="{ED5D41C1-E268-9A4C-B609-CEF1A005D4E1}" srcOrd="1" destOrd="0" presId="urn:microsoft.com/office/officeart/2005/8/layout/hProcess4"/>
    <dgm:cxn modelId="{373530B1-A41B-AE43-8ABB-6BDEC41A1C13}" srcId="{5D4D36A1-154F-5E41-B6E8-44F232E54FE6}" destId="{0CBB4AE2-084E-5143-B177-3F3D3B696CA1}" srcOrd="0" destOrd="0" parTransId="{AC853E9F-882D-4B49-BD04-706F1549F07B}" sibTransId="{3271C3B9-2146-2547-B29A-1FFAFA77C499}"/>
    <dgm:cxn modelId="{651BF796-B79A-2B42-B4D0-E2072D3D285A}" srcId="{0CBB4AE2-084E-5143-B177-3F3D3B696CA1}" destId="{C6CFF1C7-0F8B-AA4A-8BD8-742D58B7C1FB}" srcOrd="0" destOrd="0" parTransId="{092C70DD-C186-524D-9598-401C7A34C892}" sibTransId="{42F2B1CB-A600-0348-B744-1CBC1E8E4FD6}"/>
    <dgm:cxn modelId="{AE1854E2-BA4C-F947-A214-F988A26751F4}" srcId="{268C2AB0-6119-2947-B5C3-48CE6AC02B55}" destId="{0E4932FD-8062-0340-9D0B-E10A50A45AC4}" srcOrd="1" destOrd="0" parTransId="{E3931D9D-70B9-0845-944C-E3C8C5A9A9E5}" sibTransId="{202D6719-3552-0C44-BA4A-EF6107EFA97E}"/>
    <dgm:cxn modelId="{94C3A3BC-2F3F-CC47-BB10-C3E9D6EB7167}" type="presOf" srcId="{892B0884-696E-FA40-A77C-720851992A50}" destId="{3875D805-E745-6E40-B129-E00A73927B8B}" srcOrd="0" destOrd="0" presId="urn:microsoft.com/office/officeart/2005/8/layout/hProcess4"/>
    <dgm:cxn modelId="{5C0DC7B9-7CCB-1247-B410-3AEAD6245037}" type="presOf" srcId="{C6CFF1C7-0F8B-AA4A-8BD8-742D58B7C1FB}" destId="{6F27E078-1FD2-6F47-81C4-570223BDDFCF}" srcOrd="0" destOrd="0" presId="urn:microsoft.com/office/officeart/2005/8/layout/hProcess4"/>
    <dgm:cxn modelId="{F7E5201A-16DC-F949-B8AA-5773A8C5DC09}" type="presOf" srcId="{3271C3B9-2146-2547-B29A-1FFAFA77C499}" destId="{FB39EDD9-55C0-F941-81F5-BA42AD243D5D}" srcOrd="0" destOrd="0" presId="urn:microsoft.com/office/officeart/2005/8/layout/hProcess4"/>
    <dgm:cxn modelId="{A6405F2F-B3A8-8546-8F4B-516D3C5EEECC}" srcId="{268C2AB0-6119-2947-B5C3-48CE6AC02B55}" destId="{C694F371-7804-794B-88B9-2DFE1E45A8E9}" srcOrd="3" destOrd="0" parTransId="{B94D90E3-67D4-9B4B-AB3D-E47F8B3DC1BD}" sibTransId="{C09E4BBE-6E30-B242-A3E0-9E919E2888B8}"/>
    <dgm:cxn modelId="{C6C9C008-FF39-9244-A7CB-DF73FB3BBD05}" srcId="{892B0884-696E-FA40-A77C-720851992A50}" destId="{5F0BB09D-A00F-1144-9C10-04FCBEE1F973}" srcOrd="0" destOrd="0" parTransId="{AFCF421B-FE87-824D-A7A7-1BE34F50C16C}" sibTransId="{89E173BD-618E-3246-BD1D-F7117A7F78B8}"/>
    <dgm:cxn modelId="{DD67BD36-7973-C344-BF86-27770D9649BD}" srcId="{5D4D36A1-154F-5E41-B6E8-44F232E54FE6}" destId="{268C2AB0-6119-2947-B5C3-48CE6AC02B55}" srcOrd="1" destOrd="0" parTransId="{2C50ACDC-B474-DB4A-8631-225D709ACA01}" sibTransId="{DA6BD904-5CA3-7D44-82E0-1EEC19F72834}"/>
    <dgm:cxn modelId="{58CBFBA7-D9F0-FE4B-9F80-46D2A611A42F}" type="presOf" srcId="{0E4932FD-8062-0340-9D0B-E10A50A45AC4}" destId="{6BA1D3E4-5D2D-6547-A69E-EC660BB6764B}" srcOrd="1" destOrd="1" presId="urn:microsoft.com/office/officeart/2005/8/layout/hProcess4"/>
    <dgm:cxn modelId="{E945B1D0-355A-BB4F-866F-C34D5589A615}" type="presOf" srcId="{1138A885-EC60-EC46-8D93-214A10C592BE}" destId="{B8D0447B-F5E0-964E-9C41-F6B5DD1DE14E}" srcOrd="0" destOrd="2" presId="urn:microsoft.com/office/officeart/2005/8/layout/hProcess4"/>
    <dgm:cxn modelId="{91A8471D-5D07-E440-9315-DF9A3D089364}" type="presOf" srcId="{5F0BB09D-A00F-1144-9C10-04FCBEE1F973}" destId="{D05D7756-8952-0449-A9A4-4B0D2A2FB0D3}" srcOrd="0" destOrd="0" presId="urn:microsoft.com/office/officeart/2005/8/layout/hProcess4"/>
    <dgm:cxn modelId="{71E1E55E-ECB4-354D-92C3-8809C9B7493D}" type="presOf" srcId="{1138A885-EC60-EC46-8D93-214A10C592BE}" destId="{6BA1D3E4-5D2D-6547-A69E-EC660BB6764B}" srcOrd="1" destOrd="2" presId="urn:microsoft.com/office/officeart/2005/8/layout/hProcess4"/>
    <dgm:cxn modelId="{C3983348-E90A-274B-96B2-F52A3849F7B7}" type="presOf" srcId="{C6CFF1C7-0F8B-AA4A-8BD8-742D58B7C1FB}" destId="{B35A2FB4-22F1-E449-BF08-AA6CF8DD60F0}" srcOrd="1" destOrd="0" presId="urn:microsoft.com/office/officeart/2005/8/layout/hProcess4"/>
    <dgm:cxn modelId="{9F11F92A-FF63-4A4D-982C-10F8B3CE1C04}" type="presOf" srcId="{10478606-B72A-0D4F-B016-744D6D88B194}" destId="{6BA1D3E4-5D2D-6547-A69E-EC660BB6764B}" srcOrd="1" destOrd="0" presId="urn:microsoft.com/office/officeart/2005/8/layout/hProcess4"/>
    <dgm:cxn modelId="{EFECF483-A68C-5340-930D-9687BB5DF65E}" srcId="{5D4D36A1-154F-5E41-B6E8-44F232E54FE6}" destId="{892B0884-696E-FA40-A77C-720851992A50}" srcOrd="2" destOrd="0" parTransId="{4430E2DB-DB6B-374C-9A15-A480736D1A47}" sibTransId="{334BC1FC-B1D4-B140-B1C8-59ADAEEBAEFF}"/>
    <dgm:cxn modelId="{F68991A9-E028-1744-A6EA-3B7BD1974A0D}" type="presOf" srcId="{780DFC44-874A-D44D-9AB9-7B250493A538}" destId="{6F27E078-1FD2-6F47-81C4-570223BDDFCF}" srcOrd="0" destOrd="1" presId="urn:microsoft.com/office/officeart/2005/8/layout/hProcess4"/>
    <dgm:cxn modelId="{EDBEE4E0-4F71-4C48-8561-6FE1931D8633}" srcId="{268C2AB0-6119-2947-B5C3-48CE6AC02B55}" destId="{1138A885-EC60-EC46-8D93-214A10C592BE}" srcOrd="2" destOrd="0" parTransId="{51A9251B-5B27-F240-BE90-3BB0E3ED163B}" sibTransId="{50B3F13F-E3FA-4140-AA06-64E56D2EC1AC}"/>
    <dgm:cxn modelId="{C076110C-BA0F-0243-B276-7240F0EA5628}" type="presOf" srcId="{10478606-B72A-0D4F-B016-744D6D88B194}" destId="{B8D0447B-F5E0-964E-9C41-F6B5DD1DE14E}" srcOrd="0" destOrd="0" presId="urn:microsoft.com/office/officeart/2005/8/layout/hProcess4"/>
    <dgm:cxn modelId="{E203ABD0-A2B1-4C4F-B388-9A31B26D9E3E}" type="presOf" srcId="{0CBB4AE2-084E-5143-B177-3F3D3B696CA1}" destId="{D4615EC5-E039-4A45-B7E9-9F793332F115}" srcOrd="0" destOrd="0" presId="urn:microsoft.com/office/officeart/2005/8/layout/hProcess4"/>
    <dgm:cxn modelId="{F6E91ACE-0F63-1240-8371-12FBD203ECDF}" srcId="{268C2AB0-6119-2947-B5C3-48CE6AC02B55}" destId="{10478606-B72A-0D4F-B016-744D6D88B194}" srcOrd="0" destOrd="0" parTransId="{A41F4370-47F6-4747-A00B-828E17D60FC7}" sibTransId="{6286E525-9A15-AA47-9FC9-8F9557AF5161}"/>
    <dgm:cxn modelId="{5C35C8BE-D4DB-114D-86EA-73618976C661}" type="presOf" srcId="{5D4D36A1-154F-5E41-B6E8-44F232E54FE6}" destId="{CE4DA614-A7EB-4C4F-ACF0-3AD44497B0D6}" srcOrd="0" destOrd="0" presId="urn:microsoft.com/office/officeart/2005/8/layout/hProcess4"/>
    <dgm:cxn modelId="{BFCA76B9-A64E-294F-9E09-52337CD3C83C}" type="presOf" srcId="{C694F371-7804-794B-88B9-2DFE1E45A8E9}" destId="{B8D0447B-F5E0-964E-9C41-F6B5DD1DE14E}" srcOrd="0" destOrd="3" presId="urn:microsoft.com/office/officeart/2005/8/layout/hProcess4"/>
    <dgm:cxn modelId="{A87D2213-6A0B-1947-877A-6F32C3426C79}" type="presOf" srcId="{780DFC44-874A-D44D-9AB9-7B250493A538}" destId="{B35A2FB4-22F1-E449-BF08-AA6CF8DD60F0}" srcOrd="1" destOrd="1" presId="urn:microsoft.com/office/officeart/2005/8/layout/hProcess4"/>
    <dgm:cxn modelId="{481E079A-34EE-B642-93CC-8C485C535ED7}" type="presParOf" srcId="{CE4DA614-A7EB-4C4F-ACF0-3AD44497B0D6}" destId="{C79D2413-0879-D04E-B9F9-B07A410C59AC}" srcOrd="0" destOrd="0" presId="urn:microsoft.com/office/officeart/2005/8/layout/hProcess4"/>
    <dgm:cxn modelId="{10619A20-D236-014C-BE08-1C6110567522}" type="presParOf" srcId="{CE4DA614-A7EB-4C4F-ACF0-3AD44497B0D6}" destId="{5241272C-26F0-1E42-8B75-66224DF4AF91}" srcOrd="1" destOrd="0" presId="urn:microsoft.com/office/officeart/2005/8/layout/hProcess4"/>
    <dgm:cxn modelId="{CFF5B4B2-3E90-E144-940B-D4ED0412DB27}" type="presParOf" srcId="{CE4DA614-A7EB-4C4F-ACF0-3AD44497B0D6}" destId="{81112B31-94F9-0946-AD5D-086EF1573C46}" srcOrd="2" destOrd="0" presId="urn:microsoft.com/office/officeart/2005/8/layout/hProcess4"/>
    <dgm:cxn modelId="{129BF3F0-DFC6-1E43-B203-2D493D5CFD48}" type="presParOf" srcId="{81112B31-94F9-0946-AD5D-086EF1573C46}" destId="{474A0AA8-EEC3-E84C-AF9B-692EDD87EC36}" srcOrd="0" destOrd="0" presId="urn:microsoft.com/office/officeart/2005/8/layout/hProcess4"/>
    <dgm:cxn modelId="{F68DC6E8-B89F-C742-A257-56230DACE905}" type="presParOf" srcId="{474A0AA8-EEC3-E84C-AF9B-692EDD87EC36}" destId="{5A05E85B-5672-A340-B112-EF4EE2E3F374}" srcOrd="0" destOrd="0" presId="urn:microsoft.com/office/officeart/2005/8/layout/hProcess4"/>
    <dgm:cxn modelId="{92A68A43-D2FA-784F-8626-B68472CC3B8E}" type="presParOf" srcId="{474A0AA8-EEC3-E84C-AF9B-692EDD87EC36}" destId="{6F27E078-1FD2-6F47-81C4-570223BDDFCF}" srcOrd="1" destOrd="0" presId="urn:microsoft.com/office/officeart/2005/8/layout/hProcess4"/>
    <dgm:cxn modelId="{0BFE65CC-EF55-F549-8045-6857F70983EC}" type="presParOf" srcId="{474A0AA8-EEC3-E84C-AF9B-692EDD87EC36}" destId="{B35A2FB4-22F1-E449-BF08-AA6CF8DD60F0}" srcOrd="2" destOrd="0" presId="urn:microsoft.com/office/officeart/2005/8/layout/hProcess4"/>
    <dgm:cxn modelId="{8D31CE31-1B59-AD4B-850F-9AFD33B6E7C9}" type="presParOf" srcId="{474A0AA8-EEC3-E84C-AF9B-692EDD87EC36}" destId="{D4615EC5-E039-4A45-B7E9-9F793332F115}" srcOrd="3" destOrd="0" presId="urn:microsoft.com/office/officeart/2005/8/layout/hProcess4"/>
    <dgm:cxn modelId="{03AE9484-81A4-CD45-B56C-9DF63C263A32}" type="presParOf" srcId="{474A0AA8-EEC3-E84C-AF9B-692EDD87EC36}" destId="{AB905954-57EC-D54F-938F-E86F03E585C2}" srcOrd="4" destOrd="0" presId="urn:microsoft.com/office/officeart/2005/8/layout/hProcess4"/>
    <dgm:cxn modelId="{9F6A2175-9AB6-704F-9380-D43E57439E54}" type="presParOf" srcId="{81112B31-94F9-0946-AD5D-086EF1573C46}" destId="{FB39EDD9-55C0-F941-81F5-BA42AD243D5D}" srcOrd="1" destOrd="0" presId="urn:microsoft.com/office/officeart/2005/8/layout/hProcess4"/>
    <dgm:cxn modelId="{9DD5104A-A1D7-F846-B5C4-F7A70A45D9EE}" type="presParOf" srcId="{81112B31-94F9-0946-AD5D-086EF1573C46}" destId="{0A66AC4E-FB04-2F44-8326-C39A8379E72B}" srcOrd="2" destOrd="0" presId="urn:microsoft.com/office/officeart/2005/8/layout/hProcess4"/>
    <dgm:cxn modelId="{05812DE7-E631-C54C-8923-A26C8F3F6FDB}" type="presParOf" srcId="{0A66AC4E-FB04-2F44-8326-C39A8379E72B}" destId="{9734618F-8936-D34B-8C48-12F3BAE3B2FB}" srcOrd="0" destOrd="0" presId="urn:microsoft.com/office/officeart/2005/8/layout/hProcess4"/>
    <dgm:cxn modelId="{DEB11B1D-1DCD-274D-9E8D-AAB027C8C0B7}" type="presParOf" srcId="{0A66AC4E-FB04-2F44-8326-C39A8379E72B}" destId="{B8D0447B-F5E0-964E-9C41-F6B5DD1DE14E}" srcOrd="1" destOrd="0" presId="urn:microsoft.com/office/officeart/2005/8/layout/hProcess4"/>
    <dgm:cxn modelId="{B5FFB053-ADB3-3F48-86A2-CA10C84681D8}" type="presParOf" srcId="{0A66AC4E-FB04-2F44-8326-C39A8379E72B}" destId="{6BA1D3E4-5D2D-6547-A69E-EC660BB6764B}" srcOrd="2" destOrd="0" presId="urn:microsoft.com/office/officeart/2005/8/layout/hProcess4"/>
    <dgm:cxn modelId="{E16CC587-4E72-BC42-B780-1CA5F149DA4E}" type="presParOf" srcId="{0A66AC4E-FB04-2F44-8326-C39A8379E72B}" destId="{0634ABF5-3754-D344-8BDE-A6FC6502BE67}" srcOrd="3" destOrd="0" presId="urn:microsoft.com/office/officeart/2005/8/layout/hProcess4"/>
    <dgm:cxn modelId="{2777852C-3D91-944D-A952-B31550D6DDE1}" type="presParOf" srcId="{0A66AC4E-FB04-2F44-8326-C39A8379E72B}" destId="{E5F930CF-003A-AB4C-BFCC-B80A4FA114E2}" srcOrd="4" destOrd="0" presId="urn:microsoft.com/office/officeart/2005/8/layout/hProcess4"/>
    <dgm:cxn modelId="{52C8016A-646E-A54C-877E-61EFB139D4BF}" type="presParOf" srcId="{81112B31-94F9-0946-AD5D-086EF1573C46}" destId="{871BCC7D-07F0-B24B-AD16-07B7DAAB9863}" srcOrd="3" destOrd="0" presId="urn:microsoft.com/office/officeart/2005/8/layout/hProcess4"/>
    <dgm:cxn modelId="{0DAE22BB-8566-CE4A-A4A8-9F3344CCDEDE}" type="presParOf" srcId="{81112B31-94F9-0946-AD5D-086EF1573C46}" destId="{0E997F13-DFCF-514D-AD3D-BB9902959D58}" srcOrd="4" destOrd="0" presId="urn:microsoft.com/office/officeart/2005/8/layout/hProcess4"/>
    <dgm:cxn modelId="{DDD41714-6875-0D41-88EF-283A5A1FA334}" type="presParOf" srcId="{0E997F13-DFCF-514D-AD3D-BB9902959D58}" destId="{4C0C7306-A963-BB43-A911-2AD8F7A64E9E}" srcOrd="0" destOrd="0" presId="urn:microsoft.com/office/officeart/2005/8/layout/hProcess4"/>
    <dgm:cxn modelId="{CED86AA4-95F2-114E-8CDC-04396254A489}" type="presParOf" srcId="{0E997F13-DFCF-514D-AD3D-BB9902959D58}" destId="{D05D7756-8952-0449-A9A4-4B0D2A2FB0D3}" srcOrd="1" destOrd="0" presId="urn:microsoft.com/office/officeart/2005/8/layout/hProcess4"/>
    <dgm:cxn modelId="{2FD4900B-CB43-BB4D-A704-AFCB0A43CD44}" type="presParOf" srcId="{0E997F13-DFCF-514D-AD3D-BB9902959D58}" destId="{ED5D41C1-E268-9A4C-B609-CEF1A005D4E1}" srcOrd="2" destOrd="0" presId="urn:microsoft.com/office/officeart/2005/8/layout/hProcess4"/>
    <dgm:cxn modelId="{A0E8C2D8-C55E-0B43-9771-3971B1DD0E77}" type="presParOf" srcId="{0E997F13-DFCF-514D-AD3D-BB9902959D58}" destId="{3875D805-E745-6E40-B129-E00A73927B8B}" srcOrd="3" destOrd="0" presId="urn:microsoft.com/office/officeart/2005/8/layout/hProcess4"/>
    <dgm:cxn modelId="{D9B05C92-8B5B-4D46-9ACA-6D721F35EF82}" type="presParOf" srcId="{0E997F13-DFCF-514D-AD3D-BB9902959D58}" destId="{8B1116F9-9200-4C45-B4FB-DA572675B98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AD67C8-842F-5244-8ADE-4C229DEBE8DE}">
      <dsp:nvSpPr>
        <dsp:cNvPr id="0" name=""/>
        <dsp:cNvSpPr/>
      </dsp:nvSpPr>
      <dsp:spPr>
        <a:xfrm>
          <a:off x="0" y="0"/>
          <a:ext cx="3145005" cy="1546768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0000"/>
                <a:satMod val="110000"/>
                <a:lumMod val="7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shade val="90000"/>
                <a:satMod val="2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  <a:ln>
          <a:noFill/>
        </a:ln>
        <a:effectLst>
          <a:reflection blurRad="12700" stA="25000" endPos="15000" dist="508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23444" rIns="160020" bIns="0" numCol="1" spcCol="1270" anchor="t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Cide</a:t>
          </a:r>
          <a:endParaRPr lang="en-US" sz="3600" kern="1200" dirty="0"/>
        </a:p>
      </dsp:txBody>
      <dsp:txXfrm rot="16200000">
        <a:off x="-319674" y="319674"/>
        <a:ext cx="1268349" cy="629001"/>
      </dsp:txXfrm>
    </dsp:sp>
    <dsp:sp modelId="{8AF9003E-5AEF-6240-A9E9-65D9362167B1}">
      <dsp:nvSpPr>
        <dsp:cNvPr id="0" name=""/>
        <dsp:cNvSpPr/>
      </dsp:nvSpPr>
      <dsp:spPr>
        <a:xfrm>
          <a:off x="629001" y="0"/>
          <a:ext cx="2343029" cy="1546768"/>
        </a:xfrm>
        <a:prstGeom prst="rect">
          <a:avLst/>
        </a:prstGeom>
        <a:noFill/>
        <a:ln>
          <a:noFill/>
        </a:ln>
        <a:effectLst>
          <a:reflection blurRad="12700" stA="25000" endPos="15000" dist="50800" dir="5400000" sy="-100000" rotWithShape="0"/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To Kill</a:t>
          </a:r>
          <a:endParaRPr lang="en-US" sz="6500" kern="1200" dirty="0"/>
        </a:p>
      </dsp:txBody>
      <dsp:txXfrm>
        <a:off x="629001" y="0"/>
        <a:ext cx="2343029" cy="154676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F8978F-254F-9B48-977B-512821C681E3}">
      <dsp:nvSpPr>
        <dsp:cNvPr id="0" name=""/>
        <dsp:cNvSpPr/>
      </dsp:nvSpPr>
      <dsp:spPr>
        <a:xfrm>
          <a:off x="4229" y="1194559"/>
          <a:ext cx="1923308" cy="11019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0000"/>
                <a:satMod val="110000"/>
                <a:lumMod val="7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shade val="90000"/>
                <a:satMod val="2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  <a:ln>
          <a:noFill/>
        </a:ln>
        <a:effectLst>
          <a:reflection blurRad="12700" stA="25000" endPos="15000" dist="508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1 type of plant </a:t>
          </a:r>
          <a:endParaRPr lang="en-US" sz="1900" kern="1200" dirty="0"/>
        </a:p>
      </dsp:txBody>
      <dsp:txXfrm>
        <a:off x="4229" y="1194559"/>
        <a:ext cx="1923308" cy="734616"/>
      </dsp:txXfrm>
    </dsp:sp>
    <dsp:sp modelId="{C81E546F-2EDC-A145-B22B-314D3E04E45E}">
      <dsp:nvSpPr>
        <dsp:cNvPr id="0" name=""/>
        <dsp:cNvSpPr/>
      </dsp:nvSpPr>
      <dsp:spPr>
        <a:xfrm>
          <a:off x="398160" y="2308399"/>
          <a:ext cx="1923308" cy="985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Insect field Day </a:t>
          </a:r>
          <a:endParaRPr lang="en-US" sz="1900" kern="1200" dirty="0"/>
        </a:p>
      </dsp:txBody>
      <dsp:txXfrm>
        <a:off x="398160" y="2308399"/>
        <a:ext cx="1923308" cy="985752"/>
      </dsp:txXfrm>
    </dsp:sp>
    <dsp:sp modelId="{23B52C0A-5884-504D-94B3-7E381815F61B}">
      <dsp:nvSpPr>
        <dsp:cNvPr id="0" name=""/>
        <dsp:cNvSpPr/>
      </dsp:nvSpPr>
      <dsp:spPr>
        <a:xfrm rot="26142">
          <a:off x="2219095" y="1334323"/>
          <a:ext cx="618139" cy="4788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0000"/>
                <a:satMod val="110000"/>
                <a:lumMod val="70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satMod val="200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  <a:ln>
          <a:noFill/>
        </a:ln>
        <a:effectLst>
          <a:reflection blurRad="12700" stA="25000" endPos="15000" dist="508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26142">
        <a:off x="2219095" y="1334323"/>
        <a:ext cx="618139" cy="478848"/>
      </dsp:txXfrm>
    </dsp:sp>
    <dsp:sp modelId="{EFC205D1-F57F-F048-AD35-AE88C8ADFDA6}">
      <dsp:nvSpPr>
        <dsp:cNvPr id="0" name=""/>
        <dsp:cNvSpPr/>
      </dsp:nvSpPr>
      <dsp:spPr>
        <a:xfrm>
          <a:off x="3093804" y="1218053"/>
          <a:ext cx="1923308" cy="11019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0000"/>
                <a:satMod val="110000"/>
                <a:lumMod val="7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shade val="90000"/>
                <a:satMod val="2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  <a:ln>
          <a:noFill/>
        </a:ln>
        <a:effectLst>
          <a:reflection blurRad="12700" stA="25000" endPos="15000" dist="508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+ Insecticide </a:t>
          </a:r>
          <a:endParaRPr lang="en-US" sz="1900" kern="1200" dirty="0"/>
        </a:p>
      </dsp:txBody>
      <dsp:txXfrm>
        <a:off x="3093804" y="1218053"/>
        <a:ext cx="1923308" cy="734616"/>
      </dsp:txXfrm>
    </dsp:sp>
    <dsp:sp modelId="{D2752C32-C89F-7B4B-B7A9-2DAA313A69E9}">
      <dsp:nvSpPr>
        <dsp:cNvPr id="0" name=""/>
        <dsp:cNvSpPr/>
      </dsp:nvSpPr>
      <dsp:spPr>
        <a:xfrm>
          <a:off x="3487735" y="2378882"/>
          <a:ext cx="1923308" cy="8917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A few insects live </a:t>
          </a:r>
          <a:endParaRPr lang="en-US" sz="1900" kern="1200" dirty="0"/>
        </a:p>
      </dsp:txBody>
      <dsp:txXfrm>
        <a:off x="3487735" y="2378882"/>
        <a:ext cx="1923308" cy="891774"/>
      </dsp:txXfrm>
    </dsp:sp>
    <dsp:sp modelId="{0CA8F3EE-16FA-3A47-8C67-423BF4AFC2EF}">
      <dsp:nvSpPr>
        <dsp:cNvPr id="0" name=""/>
        <dsp:cNvSpPr/>
      </dsp:nvSpPr>
      <dsp:spPr>
        <a:xfrm rot="21363253">
          <a:off x="5307945" y="1238177"/>
          <a:ext cx="619589" cy="4788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0000"/>
                <a:satMod val="110000"/>
                <a:lumMod val="70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satMod val="200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  <a:ln>
          <a:noFill/>
        </a:ln>
        <a:effectLst>
          <a:reflection blurRad="12700" stA="25000" endPos="15000" dist="508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21363253">
        <a:off x="5307945" y="1238177"/>
        <a:ext cx="619589" cy="478848"/>
      </dsp:txXfrm>
    </dsp:sp>
    <dsp:sp modelId="{B025537C-1D30-284C-B04B-05BE3FE50E4D}">
      <dsp:nvSpPr>
        <dsp:cNvPr id="0" name=""/>
        <dsp:cNvSpPr/>
      </dsp:nvSpPr>
      <dsp:spPr>
        <a:xfrm>
          <a:off x="6183379" y="1004947"/>
          <a:ext cx="1923308" cy="11019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0000"/>
                <a:satMod val="110000"/>
                <a:lumMod val="7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shade val="90000"/>
                <a:satMod val="2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  <a:ln>
          <a:noFill/>
        </a:ln>
        <a:effectLst>
          <a:reflection blurRad="12700" stA="25000" endPos="15000" dist="508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Living Insects Breed</a:t>
          </a:r>
          <a:endParaRPr lang="en-US" sz="1900" kern="1200" dirty="0"/>
        </a:p>
      </dsp:txBody>
      <dsp:txXfrm>
        <a:off x="6183379" y="1004947"/>
        <a:ext cx="1923308" cy="734616"/>
      </dsp:txXfrm>
    </dsp:sp>
    <dsp:sp modelId="{546589F7-485E-5746-A17D-69E793605304}">
      <dsp:nvSpPr>
        <dsp:cNvPr id="0" name=""/>
        <dsp:cNvSpPr/>
      </dsp:nvSpPr>
      <dsp:spPr>
        <a:xfrm>
          <a:off x="6577309" y="1739563"/>
          <a:ext cx="1923308" cy="1744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Resistant to insecticide 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Requires More Insecticide </a:t>
          </a:r>
          <a:endParaRPr lang="en-US" sz="1900" kern="1200" dirty="0"/>
        </a:p>
      </dsp:txBody>
      <dsp:txXfrm>
        <a:off x="6577309" y="1739563"/>
        <a:ext cx="1923308" cy="17442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E3021B-7B89-2340-ABCB-5EE59CCD6791}">
      <dsp:nvSpPr>
        <dsp:cNvPr id="0" name=""/>
        <dsp:cNvSpPr/>
      </dsp:nvSpPr>
      <dsp:spPr>
        <a:xfrm>
          <a:off x="8036" y="686467"/>
          <a:ext cx="2402085" cy="1441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0000"/>
                <a:satMod val="110000"/>
                <a:lumMod val="7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shade val="90000"/>
                <a:satMod val="2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  <a:ln>
          <a:noFill/>
        </a:ln>
        <a:effectLst>
          <a:reflection blurRad="12700" stA="25000" endPos="15000" dist="508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E.Coli</a:t>
          </a:r>
          <a:endParaRPr lang="en-US" sz="3300" kern="1200" dirty="0" smtClean="0"/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Plasmid</a:t>
          </a:r>
          <a:endParaRPr lang="en-US" sz="3300" kern="1200" dirty="0"/>
        </a:p>
      </dsp:txBody>
      <dsp:txXfrm>
        <a:off x="8036" y="686467"/>
        <a:ext cx="2402085" cy="1441251"/>
      </dsp:txXfrm>
    </dsp:sp>
    <dsp:sp modelId="{F5374BD2-DD6C-434F-A69E-DF2DA6B6E913}">
      <dsp:nvSpPr>
        <dsp:cNvPr id="0" name=""/>
        <dsp:cNvSpPr/>
      </dsp:nvSpPr>
      <dsp:spPr>
        <a:xfrm>
          <a:off x="2650331" y="1109234"/>
          <a:ext cx="509242" cy="5957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0000"/>
                <a:satMod val="110000"/>
                <a:lumMod val="70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satMod val="200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  <a:ln>
          <a:noFill/>
        </a:ln>
        <a:effectLst>
          <a:reflection blurRad="12700" stA="25000" endPos="15000" dist="508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</a:rPr>
            <a:t>+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2650331" y="1109234"/>
        <a:ext cx="509242" cy="595717"/>
      </dsp:txXfrm>
    </dsp:sp>
    <dsp:sp modelId="{6D5C172F-32F7-B34A-A698-98CAC44AC917}">
      <dsp:nvSpPr>
        <dsp:cNvPr id="0" name=""/>
        <dsp:cNvSpPr/>
      </dsp:nvSpPr>
      <dsp:spPr>
        <a:xfrm>
          <a:off x="3370957" y="686467"/>
          <a:ext cx="2402085" cy="1441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0000"/>
                <a:satMod val="110000"/>
                <a:lumMod val="7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shade val="90000"/>
                <a:satMod val="2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  <a:ln>
          <a:noFill/>
        </a:ln>
        <a:effectLst>
          <a:reflection blurRad="12700" stA="25000" endPos="15000" dist="508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Jelly Fish DNA</a:t>
          </a:r>
          <a:endParaRPr lang="en-US" sz="3300" kern="1200" dirty="0"/>
        </a:p>
      </dsp:txBody>
      <dsp:txXfrm>
        <a:off x="3370957" y="686467"/>
        <a:ext cx="2402085" cy="1441251"/>
      </dsp:txXfrm>
    </dsp:sp>
    <dsp:sp modelId="{00C9BEA1-ACFF-944C-926C-66A197A00C9E}">
      <dsp:nvSpPr>
        <dsp:cNvPr id="0" name=""/>
        <dsp:cNvSpPr/>
      </dsp:nvSpPr>
      <dsp:spPr>
        <a:xfrm>
          <a:off x="6013251" y="1109234"/>
          <a:ext cx="509242" cy="5957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0000"/>
                <a:satMod val="110000"/>
                <a:lumMod val="70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satMod val="200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  <a:ln>
          <a:noFill/>
        </a:ln>
        <a:effectLst>
          <a:reflection blurRad="12700" stA="25000" endPos="15000" dist="508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baseline="30000" dirty="0" smtClean="0">
              <a:solidFill>
                <a:schemeClr val="tx1"/>
              </a:solidFill>
            </a:rPr>
            <a:t>=</a:t>
          </a:r>
          <a:endParaRPr lang="en-US" sz="4400" kern="1200" baseline="30000" dirty="0"/>
        </a:p>
      </dsp:txBody>
      <dsp:txXfrm>
        <a:off x="6013251" y="1109234"/>
        <a:ext cx="509242" cy="595717"/>
      </dsp:txXfrm>
    </dsp:sp>
    <dsp:sp modelId="{36F4958C-BB08-4841-864F-3A9491C47B13}">
      <dsp:nvSpPr>
        <dsp:cNvPr id="0" name=""/>
        <dsp:cNvSpPr/>
      </dsp:nvSpPr>
      <dsp:spPr>
        <a:xfrm>
          <a:off x="6733877" y="686467"/>
          <a:ext cx="2402085" cy="1441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0000"/>
                <a:satMod val="110000"/>
                <a:lumMod val="7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shade val="90000"/>
                <a:satMod val="2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  <a:ln>
          <a:noFill/>
        </a:ln>
        <a:effectLst>
          <a:reflection blurRad="12700" stA="25000" endPos="15000" dist="508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Combine = Glow! </a:t>
          </a:r>
          <a:endParaRPr lang="en-US" sz="3300" kern="1200" dirty="0"/>
        </a:p>
      </dsp:txBody>
      <dsp:txXfrm>
        <a:off x="6733877" y="686467"/>
        <a:ext cx="2402085" cy="144125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27E078-1FD2-6F47-81C4-570223BDDFCF}">
      <dsp:nvSpPr>
        <dsp:cNvPr id="0" name=""/>
        <dsp:cNvSpPr/>
      </dsp:nvSpPr>
      <dsp:spPr>
        <a:xfrm>
          <a:off x="1973" y="1383269"/>
          <a:ext cx="2502789" cy="20642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½ plate: Your germs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½ </a:t>
          </a:r>
          <a:r>
            <a:rPr lang="en-US" sz="1900" kern="1200" dirty="0" smtClean="0"/>
            <a:t>plate: </a:t>
          </a:r>
          <a:r>
            <a:rPr lang="en-US" sz="1900" kern="1200" dirty="0" err="1" smtClean="0"/>
            <a:t>E.Coli</a:t>
          </a:r>
          <a:endParaRPr lang="en-US" sz="1900" kern="1200" dirty="0"/>
        </a:p>
      </dsp:txBody>
      <dsp:txXfrm>
        <a:off x="1973" y="1383269"/>
        <a:ext cx="2502789" cy="1621932"/>
      </dsp:txXfrm>
    </dsp:sp>
    <dsp:sp modelId="{FB39EDD9-55C0-F941-81F5-BA42AD243D5D}">
      <dsp:nvSpPr>
        <dsp:cNvPr id="0" name=""/>
        <dsp:cNvSpPr/>
      </dsp:nvSpPr>
      <dsp:spPr>
        <a:xfrm>
          <a:off x="1413279" y="1892168"/>
          <a:ext cx="2734626" cy="2734626"/>
        </a:xfrm>
        <a:prstGeom prst="leftCircularArrow">
          <a:avLst>
            <a:gd name="adj1" fmla="val 3062"/>
            <a:gd name="adj2" fmla="val 375975"/>
            <a:gd name="adj3" fmla="val 2151486"/>
            <a:gd name="adj4" fmla="val 9024489"/>
            <a:gd name="adj5" fmla="val 357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0000"/>
                <a:satMod val="110000"/>
                <a:lumMod val="70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satMod val="200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  <a:ln>
          <a:noFill/>
        </a:ln>
        <a:effectLst>
          <a:reflection blurRad="12700" stA="25000" endPos="15000" dist="508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615EC5-E039-4A45-B7E9-9F793332F115}">
      <dsp:nvSpPr>
        <dsp:cNvPr id="0" name=""/>
        <dsp:cNvSpPr/>
      </dsp:nvSpPr>
      <dsp:spPr>
        <a:xfrm>
          <a:off x="558149" y="3005202"/>
          <a:ext cx="2224701" cy="8846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0000"/>
                <a:satMod val="110000"/>
                <a:lumMod val="7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shade val="90000"/>
                <a:satMod val="2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  <a:ln>
          <a:noFill/>
        </a:ln>
        <a:effectLst>
          <a:reflection blurRad="12700" stA="25000" endPos="15000" dist="508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Grow Bacteria</a:t>
          </a:r>
          <a:endParaRPr lang="en-US" sz="2400" kern="1200" dirty="0"/>
        </a:p>
      </dsp:txBody>
      <dsp:txXfrm>
        <a:off x="558149" y="3005202"/>
        <a:ext cx="2224701" cy="884690"/>
      </dsp:txXfrm>
    </dsp:sp>
    <dsp:sp modelId="{B8D0447B-F5E0-964E-9C41-F6B5DD1DE14E}">
      <dsp:nvSpPr>
        <dsp:cNvPr id="0" name=""/>
        <dsp:cNvSpPr/>
      </dsp:nvSpPr>
      <dsp:spPr>
        <a:xfrm>
          <a:off x="3181561" y="1383269"/>
          <a:ext cx="2502789" cy="20642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LB - Control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LB/Amp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LB/Amp/+DNA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LB/Amp/ARA/+DNA</a:t>
          </a:r>
          <a:endParaRPr lang="en-US" sz="1900" kern="1200" dirty="0"/>
        </a:p>
      </dsp:txBody>
      <dsp:txXfrm>
        <a:off x="3181561" y="1825614"/>
        <a:ext cx="2502789" cy="1621932"/>
      </dsp:txXfrm>
    </dsp:sp>
    <dsp:sp modelId="{871BCC7D-07F0-B24B-AD16-07B7DAAB9863}">
      <dsp:nvSpPr>
        <dsp:cNvPr id="0" name=""/>
        <dsp:cNvSpPr/>
      </dsp:nvSpPr>
      <dsp:spPr>
        <a:xfrm>
          <a:off x="4572010" y="123083"/>
          <a:ext cx="3054427" cy="3054427"/>
        </a:xfrm>
        <a:prstGeom prst="circularArrow">
          <a:avLst>
            <a:gd name="adj1" fmla="val 2741"/>
            <a:gd name="adj2" fmla="val 334090"/>
            <a:gd name="adj3" fmla="val 19490400"/>
            <a:gd name="adj4" fmla="val 12575511"/>
            <a:gd name="adj5" fmla="val 319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0000"/>
                <a:satMod val="110000"/>
                <a:lumMod val="70000"/>
              </a:schemeClr>
            </a:gs>
            <a:gs pos="65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satMod val="200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  <a:ln>
          <a:noFill/>
        </a:ln>
        <a:effectLst>
          <a:reflection blurRad="12700" stA="25000" endPos="15000" dist="508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34ABF5-3754-D344-8BDE-A6FC6502BE67}">
      <dsp:nvSpPr>
        <dsp:cNvPr id="0" name=""/>
        <dsp:cNvSpPr/>
      </dsp:nvSpPr>
      <dsp:spPr>
        <a:xfrm>
          <a:off x="3737736" y="940924"/>
          <a:ext cx="2224701" cy="8846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0000"/>
                <a:satMod val="110000"/>
                <a:lumMod val="7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shade val="90000"/>
                <a:satMod val="2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  <a:ln>
          <a:noFill/>
        </a:ln>
        <a:effectLst>
          <a:reflection blurRad="12700" stA="25000" endPos="15000" dist="508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Transfer E .Coli to 4 plates</a:t>
          </a:r>
          <a:endParaRPr lang="en-US" sz="2400" kern="1200" dirty="0"/>
        </a:p>
      </dsp:txBody>
      <dsp:txXfrm>
        <a:off x="3737736" y="940924"/>
        <a:ext cx="2224701" cy="884690"/>
      </dsp:txXfrm>
    </dsp:sp>
    <dsp:sp modelId="{D05D7756-8952-0449-A9A4-4B0D2A2FB0D3}">
      <dsp:nvSpPr>
        <dsp:cNvPr id="0" name=""/>
        <dsp:cNvSpPr/>
      </dsp:nvSpPr>
      <dsp:spPr>
        <a:xfrm>
          <a:off x="6361149" y="1383269"/>
          <a:ext cx="2502789" cy="20642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Any hypotheses? </a:t>
          </a:r>
          <a:endParaRPr lang="en-US" sz="1900" kern="1200" dirty="0"/>
        </a:p>
      </dsp:txBody>
      <dsp:txXfrm>
        <a:off x="6361149" y="1383269"/>
        <a:ext cx="2502789" cy="1621932"/>
      </dsp:txXfrm>
    </dsp:sp>
    <dsp:sp modelId="{3875D805-E745-6E40-B129-E00A73927B8B}">
      <dsp:nvSpPr>
        <dsp:cNvPr id="0" name=""/>
        <dsp:cNvSpPr/>
      </dsp:nvSpPr>
      <dsp:spPr>
        <a:xfrm>
          <a:off x="6917324" y="3005202"/>
          <a:ext cx="2224701" cy="8846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0000"/>
                <a:satMod val="110000"/>
                <a:lumMod val="7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shade val="90000"/>
                <a:satMod val="2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  <a:ln>
          <a:noFill/>
        </a:ln>
        <a:effectLst>
          <a:reflection blurRad="12700" stA="25000" endPos="15000" dist="508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See what Grows and GLOWS! </a:t>
          </a:r>
          <a:endParaRPr lang="en-US" sz="2400" kern="1200" dirty="0"/>
        </a:p>
      </dsp:txBody>
      <dsp:txXfrm>
        <a:off x="6917324" y="3005202"/>
        <a:ext cx="2224701" cy="884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3FBEB-CE1C-C140-9092-C05D7BA3EA39}" type="datetimeFigureOut">
              <a:rPr lang="en-US" smtClean="0"/>
              <a:pPr/>
              <a:t>5/18/12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18885-761E-614F-9AAE-25D057873F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18885-761E-614F-9AAE-25D057873F8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6113" y="1447800"/>
            <a:ext cx="7851775" cy="320040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1537447"/>
            <a:ext cx="7826281" cy="1627093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3218329"/>
            <a:ext cx="7826281" cy="86061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 2" pitchFamily="18" charset="2"/>
              <a:buNone/>
              <a:defRPr sz="18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492E-54C6-9B41-B210-8B2DF002A227}" type="datetimeFigureOut">
              <a:rPr lang="en-US" smtClean="0"/>
              <a:pPr/>
              <a:t>5/18/12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1F69-AA12-6F47-B08C-DA67B9F92F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492E-54C6-9B41-B210-8B2DF002A227}" type="datetimeFigureOut">
              <a:rPr lang="en-US" smtClean="0"/>
              <a:pPr/>
              <a:t>5/18/12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1F69-AA12-6F47-B08C-DA67B9F92F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8577263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492E-54C6-9B41-B210-8B2DF002A227}" type="datetimeFigureOut">
              <a:rPr lang="en-US" smtClean="0"/>
              <a:pPr/>
              <a:t>5/18/12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1F69-AA12-6F47-B08C-DA67B9F92F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492E-54C6-9B41-B210-8B2DF002A227}" type="datetimeFigureOut">
              <a:rPr lang="en-US" smtClean="0"/>
              <a:pPr/>
              <a:t>5/18/12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1F69-AA12-6F47-B08C-DA67B9F92F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492E-54C6-9B41-B210-8B2DF002A227}" type="datetimeFigureOut">
              <a:rPr lang="en-US" smtClean="0"/>
              <a:pPr/>
              <a:t>5/18/12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1F69-AA12-6F47-B08C-DA67B9F92F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5" y="458788"/>
            <a:ext cx="8577263" cy="3849624"/>
          </a:xfr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media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492E-54C6-9B41-B210-8B2DF002A227}" type="datetimeFigureOut">
              <a:rPr lang="en-US" smtClean="0"/>
              <a:pPr/>
              <a:t>5/18/12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1F69-AA12-6F47-B08C-DA67B9F92F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8788"/>
            <a:ext cx="1447800" cy="579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458788"/>
            <a:ext cx="6521450" cy="579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492E-54C6-9B41-B210-8B2DF002A227}" type="datetimeFigureOut">
              <a:rPr lang="en-US" smtClean="0"/>
              <a:pPr/>
              <a:t>5/18/12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1F69-AA12-6F47-B08C-DA67B9F92F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492E-54C6-9B41-B210-8B2DF002A227}" type="datetimeFigureOut">
              <a:rPr lang="en-US" smtClean="0"/>
              <a:pPr/>
              <a:t>5/18/12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1F69-AA12-6F47-B08C-DA67B9F92F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Freeform 1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492E-54C6-9B41-B210-8B2DF002A227}" type="datetimeFigureOut">
              <a:rPr lang="en-US" smtClean="0"/>
              <a:pPr/>
              <a:t>5/18/12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1F69-AA12-6F47-B08C-DA67B9F92F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492E-54C6-9B41-B210-8B2DF002A227}" type="datetimeFigureOut">
              <a:rPr lang="en-US" smtClean="0"/>
              <a:pPr/>
              <a:t>5/18/12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1F69-AA12-6F47-B08C-DA67B9F92F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492E-54C6-9B41-B210-8B2DF002A227}" type="datetimeFigureOut">
              <a:rPr lang="en-US" smtClean="0"/>
              <a:pPr/>
              <a:t>5/18/12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1F69-AA12-6F47-B08C-DA67B9F92F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Freeform 1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492E-54C6-9B41-B210-8B2DF002A227}" type="datetimeFigureOut">
              <a:rPr lang="en-US" smtClean="0"/>
              <a:pPr/>
              <a:t>5/18/12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1F69-AA12-6F47-B08C-DA67B9F92F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492E-54C6-9B41-B210-8B2DF002A227}" type="datetimeFigureOut">
              <a:rPr lang="en-US" smtClean="0"/>
              <a:pPr/>
              <a:t>5/18/12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1F69-AA12-6F47-B08C-DA67B9F92F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Freeform 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Freeform 11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Freeform 12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492E-54C6-9B41-B210-8B2DF002A227}" type="datetimeFigureOut">
              <a:rPr lang="en-US" smtClean="0"/>
              <a:pPr/>
              <a:t>5/18/12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1F69-AA12-6F47-B08C-DA67B9F92F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5492E-54C6-9B41-B210-8B2DF002A227}" type="datetimeFigureOut">
              <a:rPr lang="en-US" smtClean="0"/>
              <a:pPr/>
              <a:t>5/18/12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E1F69-AA12-6F47-B08C-DA67B9F92F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E2C5492E-54C6-9B41-B210-8B2DF002A227}" type="datetimeFigureOut">
              <a:rPr lang="en-US" smtClean="0"/>
              <a:pPr/>
              <a:t>5/18/12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2E4E1F69-AA12-6F47-B08C-DA67B9F92F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logy-online.org/dictionary/Prokaryotes" TargetMode="External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en.wikipedia.org/wiki/Drosophila_melanogast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 5/16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926782" cy="46513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are the possible pros and cons of this?</a:t>
            </a:r>
            <a:endParaRPr lang="en-US" sz="3600" dirty="0"/>
          </a:p>
        </p:txBody>
      </p:sp>
      <p:pic>
        <p:nvPicPr>
          <p:cNvPr id="6" name="Content Placeholder 5" descr="dsafsdfdsg.bmp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3482" b="-43482"/>
          <a:stretch>
            <a:fillRect/>
          </a:stretch>
        </p:blipFill>
        <p:spPr>
          <a:xfrm>
            <a:off x="4072786" y="1600200"/>
            <a:ext cx="5071214" cy="6291775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and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BioRad</a:t>
            </a:r>
            <a:r>
              <a:rPr lang="en-US" dirty="0" smtClean="0"/>
              <a:t>™ engineers these DNA segments for sale </a:t>
            </a:r>
          </a:p>
          <a:p>
            <a:pPr lvl="1"/>
            <a:r>
              <a:rPr lang="en-US" dirty="0" smtClean="0"/>
              <a:t>2 year degree: Tech </a:t>
            </a:r>
          </a:p>
          <a:p>
            <a:pPr lvl="1"/>
            <a:r>
              <a:rPr lang="en-US" dirty="0" smtClean="0"/>
              <a:t>4 year degree: Scientist</a:t>
            </a:r>
          </a:p>
          <a:p>
            <a:pPr lvl="1"/>
            <a:r>
              <a:rPr lang="en-US" dirty="0" smtClean="0"/>
              <a:t>Masters/PhD: Project manager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PIC OF Scientists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Genetic Engineering </a:t>
            </a:r>
            <a:br>
              <a:rPr lang="en-US" dirty="0" smtClean="0"/>
            </a:br>
            <a:r>
              <a:rPr lang="en-US" b="1" dirty="0" smtClean="0"/>
              <a:t>Process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09" y="1395273"/>
            <a:ext cx="3749040" cy="833718"/>
          </a:xfrm>
        </p:spPr>
        <p:txBody>
          <a:bodyPr/>
          <a:lstStyle/>
          <a:p>
            <a:r>
              <a:rPr lang="en-US" sz="3600" b="1" dirty="0" smtClean="0"/>
              <a:t>Glow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20415211">
            <a:off x="5364349" y="357547"/>
            <a:ext cx="3749040" cy="833718"/>
          </a:xfrm>
        </p:spPr>
        <p:txBody>
          <a:bodyPr/>
          <a:lstStyle/>
          <a:p>
            <a:r>
              <a:rPr lang="en-US" dirty="0" smtClean="0"/>
              <a:t>It Works! </a:t>
            </a:r>
            <a:endParaRPr lang="en-US" dirty="0"/>
          </a:p>
        </p:txBody>
      </p:sp>
      <p:pic>
        <p:nvPicPr>
          <p:cNvPr id="9" name="Content Placeholder 8" descr="dfgrfrdfg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t="-19708" b="-19708"/>
          <a:stretch>
            <a:fillRect/>
          </a:stretch>
        </p:blipFill>
        <p:spPr>
          <a:xfrm>
            <a:off x="3916059" y="774407"/>
            <a:ext cx="3005685" cy="3117666"/>
          </a:xfrm>
        </p:spPr>
      </p:pic>
      <p:graphicFrame>
        <p:nvGraphicFramePr>
          <p:cNvPr id="8" name="Diagram 7"/>
          <p:cNvGraphicFramePr/>
          <p:nvPr/>
        </p:nvGraphicFramePr>
        <p:xfrm>
          <a:off x="0" y="4043813"/>
          <a:ext cx="9144000" cy="281418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 descr="vcvvv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9260" y="1143000"/>
            <a:ext cx="1415935" cy="1496291"/>
          </a:xfrm>
          <a:prstGeom prst="rect">
            <a:avLst/>
          </a:prstGeom>
        </p:spPr>
      </p:pic>
      <p:pic>
        <p:nvPicPr>
          <p:cNvPr id="13" name="Picture 12" descr="dddd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9713" y="2685128"/>
            <a:ext cx="3475482" cy="230250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08" y="2224509"/>
            <a:ext cx="4585583" cy="3889375"/>
          </a:xfrm>
        </p:spPr>
        <p:txBody>
          <a:bodyPr>
            <a:noAutofit/>
          </a:bodyPr>
          <a:lstStyle/>
          <a:p>
            <a:r>
              <a:rPr lang="en-US" sz="2800" dirty="0" smtClean="0"/>
              <a:t>Make gene glow and add with desired gene</a:t>
            </a:r>
          </a:p>
          <a:p>
            <a:r>
              <a:rPr lang="en-US" sz="2800" dirty="0" smtClean="0"/>
              <a:t>You can see if gene integrated successfully in embryo 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Genetic Engineering </a:t>
            </a:r>
            <a:br>
              <a:rPr lang="en-US" smtClean="0"/>
            </a:br>
            <a:r>
              <a:rPr lang="en-US" smtClean="0"/>
              <a:t>How – Today’s Lab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30502"/>
            <a:ext cx="8229600" cy="596681"/>
          </a:xfrm>
        </p:spPr>
        <p:txBody>
          <a:bodyPr/>
          <a:lstStyle/>
          <a:p>
            <a:r>
              <a:rPr lang="en-US" dirty="0" smtClean="0"/>
              <a:t>Overview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0" y="2027183"/>
          <a:ext cx="9144000" cy="4830817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Outcome:</a:t>
            </a:r>
            <a:r>
              <a:rPr lang="en-US" dirty="0" smtClean="0"/>
              <a:t> Understand how tools and techniques are used I biotechnology to further our understanding of vertebrate evolution and discuss some applications of genetic engineering. </a:t>
            </a:r>
          </a:p>
          <a:p>
            <a:pPr lvl="0"/>
            <a:r>
              <a:rPr lang="en-US" b="1" dirty="0" smtClean="0"/>
              <a:t>Indicator</a:t>
            </a:r>
            <a:r>
              <a:rPr lang="en-US" dirty="0" smtClean="0"/>
              <a:t>: Discuss the social impacts of biotechnology (Pros and Cons). </a:t>
            </a:r>
          </a:p>
          <a:p>
            <a:pPr lvl="1"/>
            <a:r>
              <a:rPr lang="en-US" b="1" dirty="0" smtClean="0"/>
              <a:t>Focus Question</a:t>
            </a:r>
            <a:r>
              <a:rPr lang="en-US" dirty="0" smtClean="0"/>
              <a:t>: How do we use biotechnology to further our understanding of vertebrate evolution?</a:t>
            </a:r>
            <a:r>
              <a:rPr lang="en-US" u="sng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Discuss different plates and components function</a:t>
            </a:r>
          </a:p>
          <a:p>
            <a:pPr lvl="1"/>
            <a:r>
              <a:rPr lang="en-US" dirty="0" smtClean="0"/>
              <a:t>Create hypotheses about what grows and glows?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Write-Up and Hypotheses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Organization/Components/Rubric for grading  </a:t>
            </a:r>
          </a:p>
          <a:p>
            <a:pPr lvl="1"/>
            <a:r>
              <a:rPr lang="en-US" sz="2400" dirty="0" smtClean="0"/>
              <a:t>Hypothesis worksheet</a:t>
            </a:r>
          </a:p>
          <a:p>
            <a:pPr lvl="2"/>
            <a:r>
              <a:rPr lang="en-US" dirty="0" smtClean="0"/>
              <a:t>Don’t have to be right </a:t>
            </a:r>
          </a:p>
          <a:p>
            <a:pPr lvl="1"/>
            <a:r>
              <a:rPr lang="en-US" sz="2400" dirty="0" smtClean="0"/>
              <a:t>For each plate write a paragraph describing: </a:t>
            </a:r>
          </a:p>
          <a:p>
            <a:pPr lvl="2"/>
            <a:r>
              <a:rPr lang="en-US" dirty="0" smtClean="0"/>
              <a:t>Your hypothesis</a:t>
            </a:r>
          </a:p>
          <a:p>
            <a:pPr lvl="2"/>
            <a:r>
              <a:rPr lang="en-US" dirty="0" smtClean="0"/>
              <a:t>Discuss your reasoning for your hypothesis</a:t>
            </a:r>
          </a:p>
          <a:p>
            <a:pPr lvl="2"/>
            <a:r>
              <a:rPr lang="en-US" dirty="0" smtClean="0"/>
              <a:t>Were your hypothesis supported </a:t>
            </a:r>
            <a:r>
              <a:rPr lang="en-US" smtClean="0"/>
              <a:t>or rejected?</a:t>
            </a:r>
          </a:p>
          <a:p>
            <a:pPr lvl="2"/>
            <a:r>
              <a:rPr lang="en-US" dirty="0" smtClean="0"/>
              <a:t>And observations</a:t>
            </a:r>
          </a:p>
          <a:p>
            <a:pPr lvl="2"/>
            <a:r>
              <a:rPr lang="en-US" dirty="0" smtClean="0"/>
              <a:t>Reasons for error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982521" cy="463923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Source: Human Error</a:t>
            </a:r>
          </a:p>
          <a:p>
            <a:pPr lvl="1"/>
            <a:r>
              <a:rPr lang="en-US" sz="2800" dirty="0" smtClean="0"/>
              <a:t>Contamination: bacteria from outside experiment </a:t>
            </a:r>
          </a:p>
          <a:p>
            <a:pPr lvl="1"/>
            <a:r>
              <a:rPr lang="en-US" sz="2800" dirty="0" smtClean="0"/>
              <a:t>Misuse of pipette </a:t>
            </a:r>
          </a:p>
          <a:p>
            <a:pPr lvl="1"/>
            <a:r>
              <a:rPr lang="en-US" sz="2800" dirty="0" smtClean="0"/>
              <a:t>Fail to heat shock – opens pours in bacteria to access DNA </a:t>
            </a:r>
          </a:p>
          <a:p>
            <a:pPr lvl="1"/>
            <a:endParaRPr lang="en-US" sz="2800" dirty="0"/>
          </a:p>
        </p:txBody>
      </p:sp>
      <p:pic>
        <p:nvPicPr>
          <p:cNvPr id="4" name="Picture 3" descr="Pipet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66559">
            <a:off x="5714234" y="2892803"/>
            <a:ext cx="3198870" cy="428648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Sterile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plates closed as much as possible </a:t>
            </a:r>
          </a:p>
          <a:p>
            <a:r>
              <a:rPr lang="en-US" dirty="0" smtClean="0"/>
              <a:t>Label of sides of plates </a:t>
            </a:r>
          </a:p>
          <a:p>
            <a:r>
              <a:rPr lang="en-US" dirty="0" smtClean="0"/>
              <a:t>Change pipette tips </a:t>
            </a:r>
          </a:p>
          <a:p>
            <a:r>
              <a:rPr lang="en-US" dirty="0" smtClean="0"/>
              <a:t>Wash hands before and after </a:t>
            </a:r>
          </a:p>
          <a:p>
            <a:r>
              <a:rPr lang="en-US" dirty="0" smtClean="0"/>
              <a:t>Sterilize surfaces (Lysol solution)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1: Plate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6189077" cy="520704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Take Plate </a:t>
            </a:r>
          </a:p>
          <a:p>
            <a:r>
              <a:rPr lang="en-US" dirty="0" smtClean="0"/>
              <a:t>Label the side with team name and class period</a:t>
            </a:r>
          </a:p>
          <a:p>
            <a:r>
              <a:rPr lang="en-US" dirty="0" smtClean="0"/>
              <a:t>Take a sterile loop</a:t>
            </a:r>
          </a:p>
          <a:p>
            <a:r>
              <a:rPr lang="en-US" dirty="0" smtClean="0"/>
              <a:t>Collect bacteria from your body</a:t>
            </a:r>
          </a:p>
          <a:p>
            <a:r>
              <a:rPr lang="en-US" dirty="0" smtClean="0"/>
              <a:t>Plate bacteria</a:t>
            </a:r>
          </a:p>
          <a:p>
            <a:pPr lvl="1"/>
            <a:r>
              <a:rPr lang="en-US" dirty="0" smtClean="0"/>
              <a:t>Don’t dig into agar 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ts like </a:t>
            </a:r>
            <a:r>
              <a:rPr lang="en-US" dirty="0" err="1" smtClean="0"/>
              <a:t>jello</a:t>
            </a:r>
            <a:r>
              <a:rPr lang="en-US" dirty="0" smtClean="0"/>
              <a:t>  </a:t>
            </a:r>
          </a:p>
          <a:p>
            <a:r>
              <a:rPr lang="en-US" dirty="0" smtClean="0"/>
              <a:t>Tape closed </a:t>
            </a:r>
          </a:p>
          <a:p>
            <a:r>
              <a:rPr lang="en-US" dirty="0" smtClean="0"/>
              <a:t>Flip upside down </a:t>
            </a:r>
          </a:p>
          <a:p>
            <a:r>
              <a:rPr lang="en-US" dirty="0" smtClean="0"/>
              <a:t>Incubate </a:t>
            </a:r>
          </a:p>
          <a:p>
            <a:r>
              <a:rPr lang="en-US" dirty="0" smtClean="0"/>
              <a:t>SAFTEY: E. COLI IS DANGEROUS (THIS IS A WEAK STRAIN) </a:t>
            </a:r>
            <a:r>
              <a:rPr lang="en-US" dirty="0" smtClean="0">
                <a:solidFill>
                  <a:srgbClr val="FF0000"/>
                </a:solidFill>
              </a:rPr>
              <a:t>WASH YOUR HANDS!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821864" y="2203128"/>
            <a:ext cx="3136616" cy="3139468"/>
            <a:chOff x="4789077" y="1786970"/>
            <a:chExt cx="3136616" cy="3139468"/>
          </a:xfrm>
        </p:grpSpPr>
        <p:sp>
          <p:nvSpPr>
            <p:cNvPr id="4" name="Oval 3"/>
            <p:cNvSpPr/>
            <p:nvPr/>
          </p:nvSpPr>
          <p:spPr>
            <a:xfrm>
              <a:off x="4789077" y="1958336"/>
              <a:ext cx="3136616" cy="296810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4" idx="0"/>
            </p:cNvCxnSpPr>
            <p:nvPr/>
          </p:nvCxnSpPr>
          <p:spPr>
            <a:xfrm rot="16200000" flipH="1">
              <a:off x="4884809" y="3430912"/>
              <a:ext cx="2968102" cy="229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156290" y="1786970"/>
              <a:ext cx="9945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Yours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31156" y="1786970"/>
              <a:ext cx="9945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E.Coli</a:t>
              </a:r>
              <a:endParaRPr lang="en-US" b="1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4914032" y="2203128"/>
              <a:ext cx="1448453" cy="2524417"/>
            </a:xfrm>
            <a:custGeom>
              <a:avLst/>
              <a:gdLst>
                <a:gd name="connsiteX0" fmla="*/ 731876 w 1448453"/>
                <a:gd name="connsiteY0" fmla="*/ 0 h 2524417"/>
                <a:gd name="connsiteX1" fmla="*/ 1267396 w 1448453"/>
                <a:gd name="connsiteY1" fmla="*/ 30599 h 2524417"/>
                <a:gd name="connsiteX2" fmla="*/ 1313298 w 1448453"/>
                <a:gd name="connsiteY2" fmla="*/ 122396 h 2524417"/>
                <a:gd name="connsiteX3" fmla="*/ 1190893 w 1448453"/>
                <a:gd name="connsiteY3" fmla="*/ 290690 h 2524417"/>
                <a:gd name="connsiteX4" fmla="*/ 563570 w 1448453"/>
                <a:gd name="connsiteY4" fmla="*/ 367188 h 2524417"/>
                <a:gd name="connsiteX5" fmla="*/ 303461 w 1448453"/>
                <a:gd name="connsiteY5" fmla="*/ 428386 h 2524417"/>
                <a:gd name="connsiteX6" fmla="*/ 594171 w 1448453"/>
                <a:gd name="connsiteY6" fmla="*/ 611980 h 2524417"/>
                <a:gd name="connsiteX7" fmla="*/ 1114391 w 1448453"/>
                <a:gd name="connsiteY7" fmla="*/ 489584 h 2524417"/>
                <a:gd name="connsiteX8" fmla="*/ 1297997 w 1448453"/>
                <a:gd name="connsiteY8" fmla="*/ 581381 h 2524417"/>
                <a:gd name="connsiteX9" fmla="*/ 1297997 w 1448453"/>
                <a:gd name="connsiteY9" fmla="*/ 795574 h 2524417"/>
                <a:gd name="connsiteX10" fmla="*/ 594171 w 1448453"/>
                <a:gd name="connsiteY10" fmla="*/ 826173 h 2524417"/>
                <a:gd name="connsiteX11" fmla="*/ 165755 w 1448453"/>
                <a:gd name="connsiteY11" fmla="*/ 948569 h 2524417"/>
                <a:gd name="connsiteX12" fmla="*/ 502368 w 1448453"/>
                <a:gd name="connsiteY12" fmla="*/ 1086264 h 2524417"/>
                <a:gd name="connsiteX13" fmla="*/ 1267396 w 1448453"/>
                <a:gd name="connsiteY13" fmla="*/ 1116863 h 2524417"/>
                <a:gd name="connsiteX14" fmla="*/ 1313298 w 1448453"/>
                <a:gd name="connsiteY14" fmla="*/ 1178061 h 2524417"/>
                <a:gd name="connsiteX15" fmla="*/ 1129691 w 1448453"/>
                <a:gd name="connsiteY15" fmla="*/ 1499351 h 2524417"/>
                <a:gd name="connsiteX16" fmla="*/ 349362 w 1448453"/>
                <a:gd name="connsiteY16" fmla="*/ 1392254 h 2524417"/>
                <a:gd name="connsiteX17" fmla="*/ 58652 w 1448453"/>
                <a:gd name="connsiteY17" fmla="*/ 1239259 h 2524417"/>
                <a:gd name="connsiteX18" fmla="*/ 43351 w 1448453"/>
                <a:gd name="connsiteY18" fmla="*/ 1499351 h 2524417"/>
                <a:gd name="connsiteX19" fmla="*/ 318761 w 1448453"/>
                <a:gd name="connsiteY19" fmla="*/ 1682945 h 2524417"/>
                <a:gd name="connsiteX20" fmla="*/ 1037888 w 1448453"/>
                <a:gd name="connsiteY20" fmla="*/ 1698244 h 2524417"/>
                <a:gd name="connsiteX21" fmla="*/ 1343899 w 1448453"/>
                <a:gd name="connsiteY21" fmla="*/ 1805340 h 2524417"/>
                <a:gd name="connsiteX22" fmla="*/ 1313298 w 1448453"/>
                <a:gd name="connsiteY22" fmla="*/ 2019533 h 2524417"/>
                <a:gd name="connsiteX23" fmla="*/ 532969 w 1448453"/>
                <a:gd name="connsiteY23" fmla="*/ 1912437 h 2524417"/>
                <a:gd name="connsiteX24" fmla="*/ 425865 w 1448453"/>
                <a:gd name="connsiteY24" fmla="*/ 2065432 h 2524417"/>
                <a:gd name="connsiteX25" fmla="*/ 670674 w 1448453"/>
                <a:gd name="connsiteY25" fmla="*/ 2141929 h 2524417"/>
                <a:gd name="connsiteX26" fmla="*/ 1252096 w 1448453"/>
                <a:gd name="connsiteY26" fmla="*/ 2249026 h 2524417"/>
                <a:gd name="connsiteX27" fmla="*/ 1374500 w 1448453"/>
                <a:gd name="connsiteY27" fmla="*/ 2432620 h 2524417"/>
                <a:gd name="connsiteX28" fmla="*/ 1129691 w 1448453"/>
                <a:gd name="connsiteY28" fmla="*/ 2524417 h 2524417"/>
                <a:gd name="connsiteX29" fmla="*/ 731876 w 1448453"/>
                <a:gd name="connsiteY29" fmla="*/ 2432620 h 2524417"/>
                <a:gd name="connsiteX30" fmla="*/ 624772 w 1448453"/>
                <a:gd name="connsiteY30" fmla="*/ 2310224 h 252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48453" h="2524417">
                  <a:moveTo>
                    <a:pt x="731876" y="0"/>
                  </a:moveTo>
                  <a:cubicBezTo>
                    <a:pt x="951184" y="5100"/>
                    <a:pt x="1170492" y="10200"/>
                    <a:pt x="1267396" y="30599"/>
                  </a:cubicBezTo>
                  <a:cubicBezTo>
                    <a:pt x="1364300" y="50998"/>
                    <a:pt x="1326048" y="79048"/>
                    <a:pt x="1313298" y="122396"/>
                  </a:cubicBezTo>
                  <a:cubicBezTo>
                    <a:pt x="1300548" y="165744"/>
                    <a:pt x="1315848" y="249891"/>
                    <a:pt x="1190893" y="290690"/>
                  </a:cubicBezTo>
                  <a:cubicBezTo>
                    <a:pt x="1065938" y="331489"/>
                    <a:pt x="711475" y="344239"/>
                    <a:pt x="563570" y="367188"/>
                  </a:cubicBezTo>
                  <a:cubicBezTo>
                    <a:pt x="415665" y="390137"/>
                    <a:pt x="298361" y="387587"/>
                    <a:pt x="303461" y="428386"/>
                  </a:cubicBezTo>
                  <a:cubicBezTo>
                    <a:pt x="308561" y="469185"/>
                    <a:pt x="459016" y="601780"/>
                    <a:pt x="594171" y="611980"/>
                  </a:cubicBezTo>
                  <a:cubicBezTo>
                    <a:pt x="729326" y="622180"/>
                    <a:pt x="997087" y="494684"/>
                    <a:pt x="1114391" y="489584"/>
                  </a:cubicBezTo>
                  <a:cubicBezTo>
                    <a:pt x="1231695" y="484484"/>
                    <a:pt x="1267396" y="530383"/>
                    <a:pt x="1297997" y="581381"/>
                  </a:cubicBezTo>
                  <a:cubicBezTo>
                    <a:pt x="1328598" y="632379"/>
                    <a:pt x="1415301" y="754775"/>
                    <a:pt x="1297997" y="795574"/>
                  </a:cubicBezTo>
                  <a:cubicBezTo>
                    <a:pt x="1180693" y="836373"/>
                    <a:pt x="782878" y="800674"/>
                    <a:pt x="594171" y="826173"/>
                  </a:cubicBezTo>
                  <a:cubicBezTo>
                    <a:pt x="405464" y="851672"/>
                    <a:pt x="181055" y="905221"/>
                    <a:pt x="165755" y="948569"/>
                  </a:cubicBezTo>
                  <a:cubicBezTo>
                    <a:pt x="150455" y="991917"/>
                    <a:pt x="318761" y="1058215"/>
                    <a:pt x="502368" y="1086264"/>
                  </a:cubicBezTo>
                  <a:cubicBezTo>
                    <a:pt x="685975" y="1114313"/>
                    <a:pt x="1132241" y="1101564"/>
                    <a:pt x="1267396" y="1116863"/>
                  </a:cubicBezTo>
                  <a:cubicBezTo>
                    <a:pt x="1402551" y="1132162"/>
                    <a:pt x="1336249" y="1114313"/>
                    <a:pt x="1313298" y="1178061"/>
                  </a:cubicBezTo>
                  <a:cubicBezTo>
                    <a:pt x="1290347" y="1241809"/>
                    <a:pt x="1290347" y="1463652"/>
                    <a:pt x="1129691" y="1499351"/>
                  </a:cubicBezTo>
                  <a:cubicBezTo>
                    <a:pt x="969035" y="1535050"/>
                    <a:pt x="527869" y="1435603"/>
                    <a:pt x="349362" y="1392254"/>
                  </a:cubicBezTo>
                  <a:cubicBezTo>
                    <a:pt x="170856" y="1348905"/>
                    <a:pt x="109654" y="1221410"/>
                    <a:pt x="58652" y="1239259"/>
                  </a:cubicBezTo>
                  <a:cubicBezTo>
                    <a:pt x="7650" y="1257108"/>
                    <a:pt x="0" y="1425403"/>
                    <a:pt x="43351" y="1499351"/>
                  </a:cubicBezTo>
                  <a:cubicBezTo>
                    <a:pt x="86703" y="1573299"/>
                    <a:pt x="153005" y="1649796"/>
                    <a:pt x="318761" y="1682945"/>
                  </a:cubicBezTo>
                  <a:cubicBezTo>
                    <a:pt x="484517" y="1716094"/>
                    <a:pt x="867032" y="1677845"/>
                    <a:pt x="1037888" y="1698244"/>
                  </a:cubicBezTo>
                  <a:cubicBezTo>
                    <a:pt x="1208744" y="1718643"/>
                    <a:pt x="1297997" y="1751792"/>
                    <a:pt x="1343899" y="1805340"/>
                  </a:cubicBezTo>
                  <a:cubicBezTo>
                    <a:pt x="1389801" y="1858888"/>
                    <a:pt x="1448453" y="2001684"/>
                    <a:pt x="1313298" y="2019533"/>
                  </a:cubicBezTo>
                  <a:cubicBezTo>
                    <a:pt x="1178143" y="2037383"/>
                    <a:pt x="680874" y="1904787"/>
                    <a:pt x="532969" y="1912437"/>
                  </a:cubicBezTo>
                  <a:cubicBezTo>
                    <a:pt x="385064" y="1920087"/>
                    <a:pt x="402914" y="2027183"/>
                    <a:pt x="425865" y="2065432"/>
                  </a:cubicBezTo>
                  <a:cubicBezTo>
                    <a:pt x="448816" y="2103681"/>
                    <a:pt x="532969" y="2111330"/>
                    <a:pt x="670674" y="2141929"/>
                  </a:cubicBezTo>
                  <a:cubicBezTo>
                    <a:pt x="808379" y="2172528"/>
                    <a:pt x="1134792" y="2200577"/>
                    <a:pt x="1252096" y="2249026"/>
                  </a:cubicBezTo>
                  <a:cubicBezTo>
                    <a:pt x="1369400" y="2297475"/>
                    <a:pt x="1394901" y="2386722"/>
                    <a:pt x="1374500" y="2432620"/>
                  </a:cubicBezTo>
                  <a:cubicBezTo>
                    <a:pt x="1354099" y="2478518"/>
                    <a:pt x="1236795" y="2524417"/>
                    <a:pt x="1129691" y="2524417"/>
                  </a:cubicBezTo>
                  <a:cubicBezTo>
                    <a:pt x="1022587" y="2524417"/>
                    <a:pt x="816029" y="2468319"/>
                    <a:pt x="731876" y="2432620"/>
                  </a:cubicBezTo>
                  <a:cubicBezTo>
                    <a:pt x="647723" y="2396921"/>
                    <a:pt x="614571" y="2343373"/>
                    <a:pt x="624772" y="2310224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104925" y="2065432"/>
              <a:ext cx="1677962" cy="2577966"/>
            </a:xfrm>
            <a:custGeom>
              <a:avLst/>
              <a:gdLst>
                <a:gd name="connsiteX0" fmla="*/ 351913 w 1677962"/>
                <a:gd name="connsiteY0" fmla="*/ 0 h 2577966"/>
                <a:gd name="connsiteX1" fmla="*/ 1025138 w 1677962"/>
                <a:gd name="connsiteY1" fmla="*/ 91797 h 2577966"/>
                <a:gd name="connsiteX2" fmla="*/ 1025138 w 1677962"/>
                <a:gd name="connsiteY2" fmla="*/ 260092 h 2577966"/>
                <a:gd name="connsiteX3" fmla="*/ 504919 w 1677962"/>
                <a:gd name="connsiteY3" fmla="*/ 260092 h 2577966"/>
                <a:gd name="connsiteX4" fmla="*/ 428416 w 1677962"/>
                <a:gd name="connsiteY4" fmla="*/ 397787 h 2577966"/>
                <a:gd name="connsiteX5" fmla="*/ 627323 w 1677962"/>
                <a:gd name="connsiteY5" fmla="*/ 566082 h 2577966"/>
                <a:gd name="connsiteX6" fmla="*/ 979236 w 1677962"/>
                <a:gd name="connsiteY6" fmla="*/ 520183 h 2577966"/>
                <a:gd name="connsiteX7" fmla="*/ 1392352 w 1677962"/>
                <a:gd name="connsiteY7" fmla="*/ 520183 h 2577966"/>
                <a:gd name="connsiteX8" fmla="*/ 1560658 w 1677962"/>
                <a:gd name="connsiteY8" fmla="*/ 780275 h 2577966"/>
                <a:gd name="connsiteX9" fmla="*/ 1484155 w 1677962"/>
                <a:gd name="connsiteY9" fmla="*/ 841473 h 2577966"/>
                <a:gd name="connsiteX10" fmla="*/ 1132242 w 1677962"/>
                <a:gd name="connsiteY10" fmla="*/ 795574 h 2577966"/>
                <a:gd name="connsiteX11" fmla="*/ 596722 w 1677962"/>
                <a:gd name="connsiteY11" fmla="*/ 611980 h 2577966"/>
                <a:gd name="connsiteX12" fmla="*/ 367214 w 1677962"/>
                <a:gd name="connsiteY12" fmla="*/ 764975 h 2577966"/>
                <a:gd name="connsiteX13" fmla="*/ 413116 w 1677962"/>
                <a:gd name="connsiteY13" fmla="*/ 887371 h 2577966"/>
                <a:gd name="connsiteX14" fmla="*/ 1101641 w 1677962"/>
                <a:gd name="connsiteY14" fmla="*/ 1132163 h 2577966"/>
                <a:gd name="connsiteX15" fmla="*/ 1591259 w 1677962"/>
                <a:gd name="connsiteY15" fmla="*/ 1285158 h 2577966"/>
                <a:gd name="connsiteX16" fmla="*/ 1621860 w 1677962"/>
                <a:gd name="connsiteY16" fmla="*/ 1392255 h 2577966"/>
                <a:gd name="connsiteX17" fmla="*/ 1346450 w 1677962"/>
                <a:gd name="connsiteY17" fmla="*/ 1422854 h 2577966"/>
                <a:gd name="connsiteX18" fmla="*/ 1086340 w 1677962"/>
                <a:gd name="connsiteY18" fmla="*/ 1285158 h 2577966"/>
                <a:gd name="connsiteX19" fmla="*/ 642624 w 1677962"/>
                <a:gd name="connsiteY19" fmla="*/ 963869 h 2577966"/>
                <a:gd name="connsiteX20" fmla="*/ 550821 w 1677962"/>
                <a:gd name="connsiteY20" fmla="*/ 1744143 h 2577966"/>
                <a:gd name="connsiteX21" fmla="*/ 1040439 w 1677962"/>
                <a:gd name="connsiteY21" fmla="*/ 1499351 h 2577966"/>
                <a:gd name="connsiteX22" fmla="*/ 1346450 w 1677962"/>
                <a:gd name="connsiteY22" fmla="*/ 1407554 h 2577966"/>
                <a:gd name="connsiteX23" fmla="*/ 1514756 w 1677962"/>
                <a:gd name="connsiteY23" fmla="*/ 1545250 h 2577966"/>
                <a:gd name="connsiteX24" fmla="*/ 1530057 w 1677962"/>
                <a:gd name="connsiteY24" fmla="*/ 1682945 h 2577966"/>
                <a:gd name="connsiteX25" fmla="*/ 1315849 w 1677962"/>
                <a:gd name="connsiteY25" fmla="*/ 1713544 h 2577966"/>
                <a:gd name="connsiteX26" fmla="*/ 1055739 w 1677962"/>
                <a:gd name="connsiteY26" fmla="*/ 1637047 h 2577966"/>
                <a:gd name="connsiteX27" fmla="*/ 627323 w 1677962"/>
                <a:gd name="connsiteY27" fmla="*/ 1637047 h 2577966"/>
                <a:gd name="connsiteX28" fmla="*/ 535520 w 1677962"/>
                <a:gd name="connsiteY28" fmla="*/ 1759443 h 2577966"/>
                <a:gd name="connsiteX29" fmla="*/ 1025138 w 1677962"/>
                <a:gd name="connsiteY29" fmla="*/ 2172529 h 2577966"/>
                <a:gd name="connsiteX30" fmla="*/ 1300548 w 1677962"/>
                <a:gd name="connsiteY30" fmla="*/ 1943036 h 2577966"/>
                <a:gd name="connsiteX31" fmla="*/ 1392352 w 1677962"/>
                <a:gd name="connsiteY31" fmla="*/ 2080732 h 2577966"/>
                <a:gd name="connsiteX32" fmla="*/ 1071040 w 1677962"/>
                <a:gd name="connsiteY32" fmla="*/ 2249026 h 2577966"/>
                <a:gd name="connsiteX33" fmla="*/ 45902 w 1677962"/>
                <a:gd name="connsiteY33" fmla="*/ 2249026 h 2577966"/>
                <a:gd name="connsiteX34" fmla="*/ 795630 w 1677962"/>
                <a:gd name="connsiteY34" fmla="*/ 2141930 h 2577966"/>
                <a:gd name="connsiteX35" fmla="*/ 795630 w 1677962"/>
                <a:gd name="connsiteY35" fmla="*/ 2417321 h 2577966"/>
                <a:gd name="connsiteX36" fmla="*/ 612023 w 1677962"/>
                <a:gd name="connsiteY36" fmla="*/ 2570316 h 2577966"/>
                <a:gd name="connsiteX37" fmla="*/ 581422 w 1677962"/>
                <a:gd name="connsiteY37" fmla="*/ 2371422 h 2577966"/>
                <a:gd name="connsiteX38" fmla="*/ 1086340 w 1677962"/>
                <a:gd name="connsiteY38" fmla="*/ 2386722 h 2577966"/>
                <a:gd name="connsiteX39" fmla="*/ 1300548 w 1677962"/>
                <a:gd name="connsiteY39" fmla="*/ 2325524 h 2577966"/>
                <a:gd name="connsiteX40" fmla="*/ 1392352 w 1677962"/>
                <a:gd name="connsiteY40" fmla="*/ 1897138 h 2577966"/>
                <a:gd name="connsiteX41" fmla="*/ 1040439 w 1677962"/>
                <a:gd name="connsiteY41" fmla="*/ 1667646 h 2577966"/>
                <a:gd name="connsiteX42" fmla="*/ 581422 w 1677962"/>
                <a:gd name="connsiteY42" fmla="*/ 1499351 h 2577966"/>
                <a:gd name="connsiteX43" fmla="*/ 474318 w 1677962"/>
                <a:gd name="connsiteY43" fmla="*/ 1361656 h 2577966"/>
                <a:gd name="connsiteX44" fmla="*/ 780329 w 1677962"/>
                <a:gd name="connsiteY44" fmla="*/ 1147463 h 2577966"/>
                <a:gd name="connsiteX45" fmla="*/ 1361751 w 1677962"/>
                <a:gd name="connsiteY45" fmla="*/ 872072 h 2577966"/>
                <a:gd name="connsiteX46" fmla="*/ 1315849 w 1677962"/>
                <a:gd name="connsiteY46" fmla="*/ 734376 h 2577966"/>
                <a:gd name="connsiteX47" fmla="*/ 933335 w 1677962"/>
                <a:gd name="connsiteY47" fmla="*/ 642579 h 2577966"/>
                <a:gd name="connsiteX48" fmla="*/ 520220 w 1677962"/>
                <a:gd name="connsiteY48" fmla="*/ 229493 h 257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677962" h="2577966">
                  <a:moveTo>
                    <a:pt x="351913" y="0"/>
                  </a:moveTo>
                  <a:cubicBezTo>
                    <a:pt x="632423" y="24224"/>
                    <a:pt x="912934" y="48448"/>
                    <a:pt x="1025138" y="91797"/>
                  </a:cubicBezTo>
                  <a:cubicBezTo>
                    <a:pt x="1137342" y="135146"/>
                    <a:pt x="1111841" y="232043"/>
                    <a:pt x="1025138" y="260092"/>
                  </a:cubicBezTo>
                  <a:cubicBezTo>
                    <a:pt x="938435" y="288141"/>
                    <a:pt x="604373" y="237143"/>
                    <a:pt x="504919" y="260092"/>
                  </a:cubicBezTo>
                  <a:cubicBezTo>
                    <a:pt x="405465" y="283041"/>
                    <a:pt x="408015" y="346789"/>
                    <a:pt x="428416" y="397787"/>
                  </a:cubicBezTo>
                  <a:cubicBezTo>
                    <a:pt x="448817" y="448785"/>
                    <a:pt x="535520" y="545683"/>
                    <a:pt x="627323" y="566082"/>
                  </a:cubicBezTo>
                  <a:cubicBezTo>
                    <a:pt x="719126" y="586481"/>
                    <a:pt x="851731" y="527833"/>
                    <a:pt x="979236" y="520183"/>
                  </a:cubicBezTo>
                  <a:cubicBezTo>
                    <a:pt x="1106741" y="512533"/>
                    <a:pt x="1295448" y="476834"/>
                    <a:pt x="1392352" y="520183"/>
                  </a:cubicBezTo>
                  <a:cubicBezTo>
                    <a:pt x="1489256" y="563532"/>
                    <a:pt x="1545358" y="726727"/>
                    <a:pt x="1560658" y="780275"/>
                  </a:cubicBezTo>
                  <a:cubicBezTo>
                    <a:pt x="1575958" y="833823"/>
                    <a:pt x="1555558" y="838923"/>
                    <a:pt x="1484155" y="841473"/>
                  </a:cubicBezTo>
                  <a:cubicBezTo>
                    <a:pt x="1412752" y="844023"/>
                    <a:pt x="1280148" y="833823"/>
                    <a:pt x="1132242" y="795574"/>
                  </a:cubicBezTo>
                  <a:cubicBezTo>
                    <a:pt x="984337" y="757325"/>
                    <a:pt x="724227" y="617080"/>
                    <a:pt x="596722" y="611980"/>
                  </a:cubicBezTo>
                  <a:cubicBezTo>
                    <a:pt x="469217" y="606880"/>
                    <a:pt x="397815" y="719077"/>
                    <a:pt x="367214" y="764975"/>
                  </a:cubicBezTo>
                  <a:cubicBezTo>
                    <a:pt x="336613" y="810873"/>
                    <a:pt x="290712" y="826173"/>
                    <a:pt x="413116" y="887371"/>
                  </a:cubicBezTo>
                  <a:cubicBezTo>
                    <a:pt x="535520" y="948569"/>
                    <a:pt x="905284" y="1065865"/>
                    <a:pt x="1101641" y="1132163"/>
                  </a:cubicBezTo>
                  <a:cubicBezTo>
                    <a:pt x="1297998" y="1198461"/>
                    <a:pt x="1504556" y="1241809"/>
                    <a:pt x="1591259" y="1285158"/>
                  </a:cubicBezTo>
                  <a:cubicBezTo>
                    <a:pt x="1677962" y="1328507"/>
                    <a:pt x="1662661" y="1369306"/>
                    <a:pt x="1621860" y="1392255"/>
                  </a:cubicBezTo>
                  <a:cubicBezTo>
                    <a:pt x="1581059" y="1415204"/>
                    <a:pt x="1435703" y="1440703"/>
                    <a:pt x="1346450" y="1422854"/>
                  </a:cubicBezTo>
                  <a:cubicBezTo>
                    <a:pt x="1257197" y="1405005"/>
                    <a:pt x="1203644" y="1361656"/>
                    <a:pt x="1086340" y="1285158"/>
                  </a:cubicBezTo>
                  <a:cubicBezTo>
                    <a:pt x="969036" y="1208661"/>
                    <a:pt x="731877" y="887372"/>
                    <a:pt x="642624" y="963869"/>
                  </a:cubicBezTo>
                  <a:cubicBezTo>
                    <a:pt x="553371" y="1040366"/>
                    <a:pt x="484519" y="1654896"/>
                    <a:pt x="550821" y="1744143"/>
                  </a:cubicBezTo>
                  <a:cubicBezTo>
                    <a:pt x="617124" y="1833390"/>
                    <a:pt x="907834" y="1555449"/>
                    <a:pt x="1040439" y="1499351"/>
                  </a:cubicBezTo>
                  <a:cubicBezTo>
                    <a:pt x="1173044" y="1443253"/>
                    <a:pt x="1267397" y="1399904"/>
                    <a:pt x="1346450" y="1407554"/>
                  </a:cubicBezTo>
                  <a:cubicBezTo>
                    <a:pt x="1425503" y="1415204"/>
                    <a:pt x="1484155" y="1499352"/>
                    <a:pt x="1514756" y="1545250"/>
                  </a:cubicBezTo>
                  <a:cubicBezTo>
                    <a:pt x="1545357" y="1591148"/>
                    <a:pt x="1563208" y="1654896"/>
                    <a:pt x="1530057" y="1682945"/>
                  </a:cubicBezTo>
                  <a:cubicBezTo>
                    <a:pt x="1496906" y="1710994"/>
                    <a:pt x="1394902" y="1721194"/>
                    <a:pt x="1315849" y="1713544"/>
                  </a:cubicBezTo>
                  <a:cubicBezTo>
                    <a:pt x="1236796" y="1705894"/>
                    <a:pt x="1170493" y="1649796"/>
                    <a:pt x="1055739" y="1637047"/>
                  </a:cubicBezTo>
                  <a:cubicBezTo>
                    <a:pt x="940985" y="1624298"/>
                    <a:pt x="714026" y="1616648"/>
                    <a:pt x="627323" y="1637047"/>
                  </a:cubicBezTo>
                  <a:cubicBezTo>
                    <a:pt x="540620" y="1657446"/>
                    <a:pt x="469218" y="1670196"/>
                    <a:pt x="535520" y="1759443"/>
                  </a:cubicBezTo>
                  <a:cubicBezTo>
                    <a:pt x="601823" y="1848690"/>
                    <a:pt x="897633" y="2141930"/>
                    <a:pt x="1025138" y="2172529"/>
                  </a:cubicBezTo>
                  <a:cubicBezTo>
                    <a:pt x="1152643" y="2203128"/>
                    <a:pt x="1239346" y="1958336"/>
                    <a:pt x="1300548" y="1943036"/>
                  </a:cubicBezTo>
                  <a:cubicBezTo>
                    <a:pt x="1361750" y="1927736"/>
                    <a:pt x="1430603" y="2029734"/>
                    <a:pt x="1392352" y="2080732"/>
                  </a:cubicBezTo>
                  <a:cubicBezTo>
                    <a:pt x="1354101" y="2131730"/>
                    <a:pt x="1295448" y="2220977"/>
                    <a:pt x="1071040" y="2249026"/>
                  </a:cubicBezTo>
                  <a:cubicBezTo>
                    <a:pt x="846632" y="2277075"/>
                    <a:pt x="91804" y="2266875"/>
                    <a:pt x="45902" y="2249026"/>
                  </a:cubicBezTo>
                  <a:cubicBezTo>
                    <a:pt x="0" y="2231177"/>
                    <a:pt x="670675" y="2113881"/>
                    <a:pt x="795630" y="2141930"/>
                  </a:cubicBezTo>
                  <a:cubicBezTo>
                    <a:pt x="920585" y="2169979"/>
                    <a:pt x="826231" y="2345923"/>
                    <a:pt x="795630" y="2417321"/>
                  </a:cubicBezTo>
                  <a:cubicBezTo>
                    <a:pt x="765029" y="2488719"/>
                    <a:pt x="647724" y="2577966"/>
                    <a:pt x="612023" y="2570316"/>
                  </a:cubicBezTo>
                  <a:cubicBezTo>
                    <a:pt x="576322" y="2562666"/>
                    <a:pt x="502369" y="2402021"/>
                    <a:pt x="581422" y="2371422"/>
                  </a:cubicBezTo>
                  <a:cubicBezTo>
                    <a:pt x="660475" y="2340823"/>
                    <a:pt x="966486" y="2394372"/>
                    <a:pt x="1086340" y="2386722"/>
                  </a:cubicBezTo>
                  <a:cubicBezTo>
                    <a:pt x="1206194" y="2379072"/>
                    <a:pt x="1249546" y="2407121"/>
                    <a:pt x="1300548" y="2325524"/>
                  </a:cubicBezTo>
                  <a:cubicBezTo>
                    <a:pt x="1351550" y="2243927"/>
                    <a:pt x="1435704" y="2006784"/>
                    <a:pt x="1392352" y="1897138"/>
                  </a:cubicBezTo>
                  <a:cubicBezTo>
                    <a:pt x="1349001" y="1787492"/>
                    <a:pt x="1175594" y="1733944"/>
                    <a:pt x="1040439" y="1667646"/>
                  </a:cubicBezTo>
                  <a:cubicBezTo>
                    <a:pt x="905284" y="1601348"/>
                    <a:pt x="675775" y="1550349"/>
                    <a:pt x="581422" y="1499351"/>
                  </a:cubicBezTo>
                  <a:cubicBezTo>
                    <a:pt x="487069" y="1448353"/>
                    <a:pt x="441167" y="1420304"/>
                    <a:pt x="474318" y="1361656"/>
                  </a:cubicBezTo>
                  <a:cubicBezTo>
                    <a:pt x="507469" y="1303008"/>
                    <a:pt x="632424" y="1229060"/>
                    <a:pt x="780329" y="1147463"/>
                  </a:cubicBezTo>
                  <a:cubicBezTo>
                    <a:pt x="928234" y="1065866"/>
                    <a:pt x="1272498" y="940920"/>
                    <a:pt x="1361751" y="872072"/>
                  </a:cubicBezTo>
                  <a:cubicBezTo>
                    <a:pt x="1451004" y="803224"/>
                    <a:pt x="1387251" y="772625"/>
                    <a:pt x="1315849" y="734376"/>
                  </a:cubicBezTo>
                  <a:cubicBezTo>
                    <a:pt x="1244447" y="696127"/>
                    <a:pt x="1065940" y="726726"/>
                    <a:pt x="933335" y="642579"/>
                  </a:cubicBezTo>
                  <a:cubicBezTo>
                    <a:pt x="800730" y="558432"/>
                    <a:pt x="520220" y="229493"/>
                    <a:pt x="520220" y="229493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525690" y="1713544"/>
            <a:ext cx="17289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/>
              <a:t>Starter Plate </a:t>
            </a:r>
            <a:endParaRPr lang="en-US" sz="2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814" y="0"/>
            <a:ext cx="7856538" cy="7311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WARM UP 5/18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696" y="512135"/>
            <a:ext cx="7878788" cy="4639235"/>
          </a:xfrm>
        </p:spPr>
        <p:txBody>
          <a:bodyPr/>
          <a:lstStyle/>
          <a:p>
            <a:r>
              <a:rPr lang="en-US" dirty="0" smtClean="0"/>
              <a:t>ANSWER QUESTION ON HANDOUT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 descr="Screen shot 2012-05-18 at 12.25.2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96" y="4734444"/>
            <a:ext cx="4659602" cy="2123556"/>
          </a:xfrm>
          <a:prstGeom prst="rect">
            <a:avLst/>
          </a:prstGeom>
        </p:spPr>
      </p:pic>
      <p:pic>
        <p:nvPicPr>
          <p:cNvPr id="9" name="Picture 8" descr="Screen shot 2012-05-18 at 12.25.1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96" y="1001976"/>
            <a:ext cx="6986876" cy="3952983"/>
          </a:xfrm>
          <a:prstGeom prst="rect">
            <a:avLst/>
          </a:prstGeom>
        </p:spPr>
      </p:pic>
      <p:sp>
        <p:nvSpPr>
          <p:cNvPr id="36867" name="Text Box 18"/>
          <p:cNvSpPr txBox="1">
            <a:spLocks noChangeArrowheads="1"/>
          </p:cNvSpPr>
          <p:nvPr/>
        </p:nvSpPr>
        <p:spPr bwMode="auto">
          <a:xfrm>
            <a:off x="4661197" y="4451972"/>
            <a:ext cx="4482803" cy="2406028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Times New Roman" charset="0"/>
              </a:rPr>
              <a:t>Warm up 5/18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charset="0"/>
                <a:ea typeface="Times New Roman" charset="0"/>
              </a:rPr>
              <a:t>What are the Characteristics of the bacteria now? (Hint each of the 2 genes affect the bacteria)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5/18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123060" cy="4651375"/>
          </a:xfrm>
        </p:spPr>
        <p:txBody>
          <a:bodyPr/>
          <a:lstStyle/>
          <a:p>
            <a:r>
              <a:rPr lang="en-US" b="1" dirty="0" smtClean="0"/>
              <a:t>Purpose</a:t>
            </a:r>
            <a:r>
              <a:rPr lang="en-US" dirty="0" smtClean="0"/>
              <a:t>: Day 2 of the P-Red lab, Be real scientists and integrate genes from one organism into another! – see results Monday (hopefully)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123060" y="1417638"/>
            <a:ext cx="4020939" cy="4651375"/>
          </a:xfrm>
        </p:spPr>
        <p:txBody>
          <a:bodyPr/>
          <a:lstStyle/>
          <a:p>
            <a:r>
              <a:rPr lang="en-US" dirty="0" smtClean="0"/>
              <a:t>Warm Up on handout </a:t>
            </a:r>
          </a:p>
          <a:p>
            <a:r>
              <a:rPr lang="en-US" dirty="0" smtClean="0"/>
              <a:t> Check Annotated Reading (#43) </a:t>
            </a:r>
          </a:p>
          <a:p>
            <a:r>
              <a:rPr lang="en-US" dirty="0" smtClean="0"/>
              <a:t>Demo of P-Red</a:t>
            </a:r>
          </a:p>
          <a:p>
            <a:r>
              <a:rPr lang="en-US" dirty="0" smtClean="0"/>
              <a:t>P-Red Day 2 protocol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3608" y="3448836"/>
            <a:ext cx="5123061" cy="3409164"/>
          </a:xfrm>
          <a:prstGeom prst="rect">
            <a:avLst/>
          </a:prstGeom>
        </p:spPr>
      </p:pic>
      <p:pic>
        <p:nvPicPr>
          <p:cNvPr id="8" name="Picture 7" descr="genetic engineer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158" y="4055368"/>
            <a:ext cx="2802632" cy="28026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P. Glow Lab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Zannie Dallara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039886"/>
          </a:xfrm>
        </p:spPr>
        <p:txBody>
          <a:bodyPr>
            <a:normAutofit/>
          </a:bodyPr>
          <a:lstStyle/>
          <a:p>
            <a:r>
              <a:rPr lang="en-US" dirty="0" smtClean="0"/>
              <a:t>Day 2: Transfer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7462"/>
            <a:ext cx="8999762" cy="5477221"/>
          </a:xfrm>
        </p:spPr>
        <p:txBody>
          <a:bodyPr>
            <a:noAutofit/>
          </a:bodyPr>
          <a:lstStyle/>
          <a:p>
            <a:r>
              <a:rPr lang="en-US" sz="1800" dirty="0" smtClean="0"/>
              <a:t>USE HANDOUT FOR PROCEEDURE:</a:t>
            </a:r>
          </a:p>
          <a:p>
            <a:r>
              <a:rPr lang="en-US" sz="1800" dirty="0" smtClean="0"/>
              <a:t>Take </a:t>
            </a:r>
            <a:r>
              <a:rPr lang="en-US" sz="1800" dirty="0" smtClean="0"/>
              <a:t>starter Plate and get 4 new plate </a:t>
            </a:r>
          </a:p>
          <a:p>
            <a:endParaRPr lang="en-US" sz="1800" dirty="0" smtClean="0"/>
          </a:p>
          <a:p>
            <a:r>
              <a:rPr lang="en-US" sz="1800" dirty="0" smtClean="0"/>
              <a:t>Label ependorf tubes +DNA or -DNA</a:t>
            </a:r>
          </a:p>
          <a:p>
            <a:r>
              <a:rPr lang="en-US" sz="1800" dirty="0" smtClean="0"/>
              <a:t>Take a sterile loop and collect one colony from E. Coli Side and mix in each ependorf tube </a:t>
            </a:r>
          </a:p>
          <a:p>
            <a:r>
              <a:rPr lang="en-US" sz="1800" dirty="0" smtClean="0"/>
              <a:t>Get </a:t>
            </a:r>
            <a:r>
              <a:rPr lang="en-US" sz="1800" dirty="0" err="1" smtClean="0"/>
              <a:t>P.Glow</a:t>
            </a:r>
            <a:r>
              <a:rPr lang="en-US" sz="1800" dirty="0" smtClean="0"/>
              <a:t> DNA from in +DNA Tube </a:t>
            </a:r>
          </a:p>
          <a:p>
            <a:r>
              <a:rPr lang="en-US" sz="1800" dirty="0" smtClean="0"/>
              <a:t>Plate </a:t>
            </a:r>
            <a:r>
              <a:rPr lang="en-US" sz="1800" dirty="0" smtClean="0"/>
              <a:t>bacteria: Don’t </a:t>
            </a:r>
            <a:r>
              <a:rPr lang="en-US" sz="1800" dirty="0" smtClean="0"/>
              <a:t>dig into agar  - </a:t>
            </a:r>
            <a:r>
              <a:rPr lang="en-US" sz="1600" dirty="0" smtClean="0"/>
              <a:t>Its like </a:t>
            </a:r>
            <a:r>
              <a:rPr lang="en-US" sz="1600" dirty="0" err="1" smtClean="0"/>
              <a:t>jello</a:t>
            </a:r>
            <a:r>
              <a:rPr lang="en-US" sz="1600" dirty="0" smtClean="0"/>
              <a:t>  </a:t>
            </a:r>
          </a:p>
          <a:p>
            <a:r>
              <a:rPr lang="en-US" sz="1800" dirty="0" smtClean="0"/>
              <a:t>Tape closed </a:t>
            </a:r>
          </a:p>
          <a:p>
            <a:r>
              <a:rPr lang="en-US" sz="1800" dirty="0" smtClean="0"/>
              <a:t>Flip upside down </a:t>
            </a:r>
          </a:p>
          <a:p>
            <a:r>
              <a:rPr lang="en-US" sz="1800" dirty="0" smtClean="0"/>
              <a:t>Incubate </a:t>
            </a:r>
          </a:p>
          <a:p>
            <a:r>
              <a:rPr lang="en-US" sz="1800" dirty="0" smtClean="0"/>
              <a:t>SAFTEY: E. COLI IS DANGEROUS (THIS IS A WEAK STRAIN) </a:t>
            </a:r>
            <a:r>
              <a:rPr lang="en-US" sz="1800" dirty="0" smtClean="0">
                <a:solidFill>
                  <a:srgbClr val="FF0000"/>
                </a:solidFill>
              </a:rPr>
              <a:t>WASH YOUR HANDS!</a:t>
            </a:r>
            <a:endParaRPr lang="en-US" sz="1800" dirty="0">
              <a:solidFill>
                <a:srgbClr val="FF0000"/>
              </a:solidFill>
            </a:endParaRPr>
          </a:p>
        </p:txBody>
      </p:sp>
      <p:grpSp>
        <p:nvGrpSpPr>
          <p:cNvPr id="5" name="Group 11"/>
          <p:cNvGrpSpPr/>
          <p:nvPr/>
        </p:nvGrpSpPr>
        <p:grpSpPr>
          <a:xfrm>
            <a:off x="6958643" y="1417638"/>
            <a:ext cx="1545357" cy="1414595"/>
            <a:chOff x="4789077" y="1786970"/>
            <a:chExt cx="3136616" cy="3139468"/>
          </a:xfrm>
        </p:grpSpPr>
        <p:sp>
          <p:nvSpPr>
            <p:cNvPr id="4" name="Oval 3"/>
            <p:cNvSpPr/>
            <p:nvPr/>
          </p:nvSpPr>
          <p:spPr>
            <a:xfrm>
              <a:off x="4789077" y="1958336"/>
              <a:ext cx="3136616" cy="296810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4" idx="0"/>
            </p:cNvCxnSpPr>
            <p:nvPr/>
          </p:nvCxnSpPr>
          <p:spPr>
            <a:xfrm rot="16200000" flipH="1">
              <a:off x="4884809" y="3430912"/>
              <a:ext cx="2968102" cy="229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156291" y="1786970"/>
              <a:ext cx="994536" cy="563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Yours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31157" y="1786970"/>
              <a:ext cx="994536" cy="563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err="1" smtClean="0"/>
                <a:t>E.Coli</a:t>
              </a:r>
              <a:endParaRPr lang="en-US" sz="1050" b="1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4914032" y="2203128"/>
              <a:ext cx="1448453" cy="2524417"/>
            </a:xfrm>
            <a:custGeom>
              <a:avLst/>
              <a:gdLst>
                <a:gd name="connsiteX0" fmla="*/ 731876 w 1448453"/>
                <a:gd name="connsiteY0" fmla="*/ 0 h 2524417"/>
                <a:gd name="connsiteX1" fmla="*/ 1267396 w 1448453"/>
                <a:gd name="connsiteY1" fmla="*/ 30599 h 2524417"/>
                <a:gd name="connsiteX2" fmla="*/ 1313298 w 1448453"/>
                <a:gd name="connsiteY2" fmla="*/ 122396 h 2524417"/>
                <a:gd name="connsiteX3" fmla="*/ 1190893 w 1448453"/>
                <a:gd name="connsiteY3" fmla="*/ 290690 h 2524417"/>
                <a:gd name="connsiteX4" fmla="*/ 563570 w 1448453"/>
                <a:gd name="connsiteY4" fmla="*/ 367188 h 2524417"/>
                <a:gd name="connsiteX5" fmla="*/ 303461 w 1448453"/>
                <a:gd name="connsiteY5" fmla="*/ 428386 h 2524417"/>
                <a:gd name="connsiteX6" fmla="*/ 594171 w 1448453"/>
                <a:gd name="connsiteY6" fmla="*/ 611980 h 2524417"/>
                <a:gd name="connsiteX7" fmla="*/ 1114391 w 1448453"/>
                <a:gd name="connsiteY7" fmla="*/ 489584 h 2524417"/>
                <a:gd name="connsiteX8" fmla="*/ 1297997 w 1448453"/>
                <a:gd name="connsiteY8" fmla="*/ 581381 h 2524417"/>
                <a:gd name="connsiteX9" fmla="*/ 1297997 w 1448453"/>
                <a:gd name="connsiteY9" fmla="*/ 795574 h 2524417"/>
                <a:gd name="connsiteX10" fmla="*/ 594171 w 1448453"/>
                <a:gd name="connsiteY10" fmla="*/ 826173 h 2524417"/>
                <a:gd name="connsiteX11" fmla="*/ 165755 w 1448453"/>
                <a:gd name="connsiteY11" fmla="*/ 948569 h 2524417"/>
                <a:gd name="connsiteX12" fmla="*/ 502368 w 1448453"/>
                <a:gd name="connsiteY12" fmla="*/ 1086264 h 2524417"/>
                <a:gd name="connsiteX13" fmla="*/ 1267396 w 1448453"/>
                <a:gd name="connsiteY13" fmla="*/ 1116863 h 2524417"/>
                <a:gd name="connsiteX14" fmla="*/ 1313298 w 1448453"/>
                <a:gd name="connsiteY14" fmla="*/ 1178061 h 2524417"/>
                <a:gd name="connsiteX15" fmla="*/ 1129691 w 1448453"/>
                <a:gd name="connsiteY15" fmla="*/ 1499351 h 2524417"/>
                <a:gd name="connsiteX16" fmla="*/ 349362 w 1448453"/>
                <a:gd name="connsiteY16" fmla="*/ 1392254 h 2524417"/>
                <a:gd name="connsiteX17" fmla="*/ 58652 w 1448453"/>
                <a:gd name="connsiteY17" fmla="*/ 1239259 h 2524417"/>
                <a:gd name="connsiteX18" fmla="*/ 43351 w 1448453"/>
                <a:gd name="connsiteY18" fmla="*/ 1499351 h 2524417"/>
                <a:gd name="connsiteX19" fmla="*/ 318761 w 1448453"/>
                <a:gd name="connsiteY19" fmla="*/ 1682945 h 2524417"/>
                <a:gd name="connsiteX20" fmla="*/ 1037888 w 1448453"/>
                <a:gd name="connsiteY20" fmla="*/ 1698244 h 2524417"/>
                <a:gd name="connsiteX21" fmla="*/ 1343899 w 1448453"/>
                <a:gd name="connsiteY21" fmla="*/ 1805340 h 2524417"/>
                <a:gd name="connsiteX22" fmla="*/ 1313298 w 1448453"/>
                <a:gd name="connsiteY22" fmla="*/ 2019533 h 2524417"/>
                <a:gd name="connsiteX23" fmla="*/ 532969 w 1448453"/>
                <a:gd name="connsiteY23" fmla="*/ 1912437 h 2524417"/>
                <a:gd name="connsiteX24" fmla="*/ 425865 w 1448453"/>
                <a:gd name="connsiteY24" fmla="*/ 2065432 h 2524417"/>
                <a:gd name="connsiteX25" fmla="*/ 670674 w 1448453"/>
                <a:gd name="connsiteY25" fmla="*/ 2141929 h 2524417"/>
                <a:gd name="connsiteX26" fmla="*/ 1252096 w 1448453"/>
                <a:gd name="connsiteY26" fmla="*/ 2249026 h 2524417"/>
                <a:gd name="connsiteX27" fmla="*/ 1374500 w 1448453"/>
                <a:gd name="connsiteY27" fmla="*/ 2432620 h 2524417"/>
                <a:gd name="connsiteX28" fmla="*/ 1129691 w 1448453"/>
                <a:gd name="connsiteY28" fmla="*/ 2524417 h 2524417"/>
                <a:gd name="connsiteX29" fmla="*/ 731876 w 1448453"/>
                <a:gd name="connsiteY29" fmla="*/ 2432620 h 2524417"/>
                <a:gd name="connsiteX30" fmla="*/ 624772 w 1448453"/>
                <a:gd name="connsiteY30" fmla="*/ 2310224 h 252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48453" h="2524417">
                  <a:moveTo>
                    <a:pt x="731876" y="0"/>
                  </a:moveTo>
                  <a:cubicBezTo>
                    <a:pt x="951184" y="5100"/>
                    <a:pt x="1170492" y="10200"/>
                    <a:pt x="1267396" y="30599"/>
                  </a:cubicBezTo>
                  <a:cubicBezTo>
                    <a:pt x="1364300" y="50998"/>
                    <a:pt x="1326048" y="79048"/>
                    <a:pt x="1313298" y="122396"/>
                  </a:cubicBezTo>
                  <a:cubicBezTo>
                    <a:pt x="1300548" y="165744"/>
                    <a:pt x="1315848" y="249891"/>
                    <a:pt x="1190893" y="290690"/>
                  </a:cubicBezTo>
                  <a:cubicBezTo>
                    <a:pt x="1065938" y="331489"/>
                    <a:pt x="711475" y="344239"/>
                    <a:pt x="563570" y="367188"/>
                  </a:cubicBezTo>
                  <a:cubicBezTo>
                    <a:pt x="415665" y="390137"/>
                    <a:pt x="298361" y="387587"/>
                    <a:pt x="303461" y="428386"/>
                  </a:cubicBezTo>
                  <a:cubicBezTo>
                    <a:pt x="308561" y="469185"/>
                    <a:pt x="459016" y="601780"/>
                    <a:pt x="594171" y="611980"/>
                  </a:cubicBezTo>
                  <a:cubicBezTo>
                    <a:pt x="729326" y="622180"/>
                    <a:pt x="997087" y="494684"/>
                    <a:pt x="1114391" y="489584"/>
                  </a:cubicBezTo>
                  <a:cubicBezTo>
                    <a:pt x="1231695" y="484484"/>
                    <a:pt x="1267396" y="530383"/>
                    <a:pt x="1297997" y="581381"/>
                  </a:cubicBezTo>
                  <a:cubicBezTo>
                    <a:pt x="1328598" y="632379"/>
                    <a:pt x="1415301" y="754775"/>
                    <a:pt x="1297997" y="795574"/>
                  </a:cubicBezTo>
                  <a:cubicBezTo>
                    <a:pt x="1180693" y="836373"/>
                    <a:pt x="782878" y="800674"/>
                    <a:pt x="594171" y="826173"/>
                  </a:cubicBezTo>
                  <a:cubicBezTo>
                    <a:pt x="405464" y="851672"/>
                    <a:pt x="181055" y="905221"/>
                    <a:pt x="165755" y="948569"/>
                  </a:cubicBezTo>
                  <a:cubicBezTo>
                    <a:pt x="150455" y="991917"/>
                    <a:pt x="318761" y="1058215"/>
                    <a:pt x="502368" y="1086264"/>
                  </a:cubicBezTo>
                  <a:cubicBezTo>
                    <a:pt x="685975" y="1114313"/>
                    <a:pt x="1132241" y="1101564"/>
                    <a:pt x="1267396" y="1116863"/>
                  </a:cubicBezTo>
                  <a:cubicBezTo>
                    <a:pt x="1402551" y="1132162"/>
                    <a:pt x="1336249" y="1114313"/>
                    <a:pt x="1313298" y="1178061"/>
                  </a:cubicBezTo>
                  <a:cubicBezTo>
                    <a:pt x="1290347" y="1241809"/>
                    <a:pt x="1290347" y="1463652"/>
                    <a:pt x="1129691" y="1499351"/>
                  </a:cubicBezTo>
                  <a:cubicBezTo>
                    <a:pt x="969035" y="1535050"/>
                    <a:pt x="527869" y="1435603"/>
                    <a:pt x="349362" y="1392254"/>
                  </a:cubicBezTo>
                  <a:cubicBezTo>
                    <a:pt x="170856" y="1348905"/>
                    <a:pt x="109654" y="1221410"/>
                    <a:pt x="58652" y="1239259"/>
                  </a:cubicBezTo>
                  <a:cubicBezTo>
                    <a:pt x="7650" y="1257108"/>
                    <a:pt x="0" y="1425403"/>
                    <a:pt x="43351" y="1499351"/>
                  </a:cubicBezTo>
                  <a:cubicBezTo>
                    <a:pt x="86703" y="1573299"/>
                    <a:pt x="153005" y="1649796"/>
                    <a:pt x="318761" y="1682945"/>
                  </a:cubicBezTo>
                  <a:cubicBezTo>
                    <a:pt x="484517" y="1716094"/>
                    <a:pt x="867032" y="1677845"/>
                    <a:pt x="1037888" y="1698244"/>
                  </a:cubicBezTo>
                  <a:cubicBezTo>
                    <a:pt x="1208744" y="1718643"/>
                    <a:pt x="1297997" y="1751792"/>
                    <a:pt x="1343899" y="1805340"/>
                  </a:cubicBezTo>
                  <a:cubicBezTo>
                    <a:pt x="1389801" y="1858888"/>
                    <a:pt x="1448453" y="2001684"/>
                    <a:pt x="1313298" y="2019533"/>
                  </a:cubicBezTo>
                  <a:cubicBezTo>
                    <a:pt x="1178143" y="2037383"/>
                    <a:pt x="680874" y="1904787"/>
                    <a:pt x="532969" y="1912437"/>
                  </a:cubicBezTo>
                  <a:cubicBezTo>
                    <a:pt x="385064" y="1920087"/>
                    <a:pt x="402914" y="2027183"/>
                    <a:pt x="425865" y="2065432"/>
                  </a:cubicBezTo>
                  <a:cubicBezTo>
                    <a:pt x="448816" y="2103681"/>
                    <a:pt x="532969" y="2111330"/>
                    <a:pt x="670674" y="2141929"/>
                  </a:cubicBezTo>
                  <a:cubicBezTo>
                    <a:pt x="808379" y="2172528"/>
                    <a:pt x="1134792" y="2200577"/>
                    <a:pt x="1252096" y="2249026"/>
                  </a:cubicBezTo>
                  <a:cubicBezTo>
                    <a:pt x="1369400" y="2297475"/>
                    <a:pt x="1394901" y="2386722"/>
                    <a:pt x="1374500" y="2432620"/>
                  </a:cubicBezTo>
                  <a:cubicBezTo>
                    <a:pt x="1354099" y="2478518"/>
                    <a:pt x="1236795" y="2524417"/>
                    <a:pt x="1129691" y="2524417"/>
                  </a:cubicBezTo>
                  <a:cubicBezTo>
                    <a:pt x="1022587" y="2524417"/>
                    <a:pt x="816029" y="2468319"/>
                    <a:pt x="731876" y="2432620"/>
                  </a:cubicBezTo>
                  <a:cubicBezTo>
                    <a:pt x="647723" y="2396921"/>
                    <a:pt x="614571" y="2343373"/>
                    <a:pt x="624772" y="2310224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104925" y="2065432"/>
              <a:ext cx="1677962" cy="2577966"/>
            </a:xfrm>
            <a:custGeom>
              <a:avLst/>
              <a:gdLst>
                <a:gd name="connsiteX0" fmla="*/ 351913 w 1677962"/>
                <a:gd name="connsiteY0" fmla="*/ 0 h 2577966"/>
                <a:gd name="connsiteX1" fmla="*/ 1025138 w 1677962"/>
                <a:gd name="connsiteY1" fmla="*/ 91797 h 2577966"/>
                <a:gd name="connsiteX2" fmla="*/ 1025138 w 1677962"/>
                <a:gd name="connsiteY2" fmla="*/ 260092 h 2577966"/>
                <a:gd name="connsiteX3" fmla="*/ 504919 w 1677962"/>
                <a:gd name="connsiteY3" fmla="*/ 260092 h 2577966"/>
                <a:gd name="connsiteX4" fmla="*/ 428416 w 1677962"/>
                <a:gd name="connsiteY4" fmla="*/ 397787 h 2577966"/>
                <a:gd name="connsiteX5" fmla="*/ 627323 w 1677962"/>
                <a:gd name="connsiteY5" fmla="*/ 566082 h 2577966"/>
                <a:gd name="connsiteX6" fmla="*/ 979236 w 1677962"/>
                <a:gd name="connsiteY6" fmla="*/ 520183 h 2577966"/>
                <a:gd name="connsiteX7" fmla="*/ 1392352 w 1677962"/>
                <a:gd name="connsiteY7" fmla="*/ 520183 h 2577966"/>
                <a:gd name="connsiteX8" fmla="*/ 1560658 w 1677962"/>
                <a:gd name="connsiteY8" fmla="*/ 780275 h 2577966"/>
                <a:gd name="connsiteX9" fmla="*/ 1484155 w 1677962"/>
                <a:gd name="connsiteY9" fmla="*/ 841473 h 2577966"/>
                <a:gd name="connsiteX10" fmla="*/ 1132242 w 1677962"/>
                <a:gd name="connsiteY10" fmla="*/ 795574 h 2577966"/>
                <a:gd name="connsiteX11" fmla="*/ 596722 w 1677962"/>
                <a:gd name="connsiteY11" fmla="*/ 611980 h 2577966"/>
                <a:gd name="connsiteX12" fmla="*/ 367214 w 1677962"/>
                <a:gd name="connsiteY12" fmla="*/ 764975 h 2577966"/>
                <a:gd name="connsiteX13" fmla="*/ 413116 w 1677962"/>
                <a:gd name="connsiteY13" fmla="*/ 887371 h 2577966"/>
                <a:gd name="connsiteX14" fmla="*/ 1101641 w 1677962"/>
                <a:gd name="connsiteY14" fmla="*/ 1132163 h 2577966"/>
                <a:gd name="connsiteX15" fmla="*/ 1591259 w 1677962"/>
                <a:gd name="connsiteY15" fmla="*/ 1285158 h 2577966"/>
                <a:gd name="connsiteX16" fmla="*/ 1621860 w 1677962"/>
                <a:gd name="connsiteY16" fmla="*/ 1392255 h 2577966"/>
                <a:gd name="connsiteX17" fmla="*/ 1346450 w 1677962"/>
                <a:gd name="connsiteY17" fmla="*/ 1422854 h 2577966"/>
                <a:gd name="connsiteX18" fmla="*/ 1086340 w 1677962"/>
                <a:gd name="connsiteY18" fmla="*/ 1285158 h 2577966"/>
                <a:gd name="connsiteX19" fmla="*/ 642624 w 1677962"/>
                <a:gd name="connsiteY19" fmla="*/ 963869 h 2577966"/>
                <a:gd name="connsiteX20" fmla="*/ 550821 w 1677962"/>
                <a:gd name="connsiteY20" fmla="*/ 1744143 h 2577966"/>
                <a:gd name="connsiteX21" fmla="*/ 1040439 w 1677962"/>
                <a:gd name="connsiteY21" fmla="*/ 1499351 h 2577966"/>
                <a:gd name="connsiteX22" fmla="*/ 1346450 w 1677962"/>
                <a:gd name="connsiteY22" fmla="*/ 1407554 h 2577966"/>
                <a:gd name="connsiteX23" fmla="*/ 1514756 w 1677962"/>
                <a:gd name="connsiteY23" fmla="*/ 1545250 h 2577966"/>
                <a:gd name="connsiteX24" fmla="*/ 1530057 w 1677962"/>
                <a:gd name="connsiteY24" fmla="*/ 1682945 h 2577966"/>
                <a:gd name="connsiteX25" fmla="*/ 1315849 w 1677962"/>
                <a:gd name="connsiteY25" fmla="*/ 1713544 h 2577966"/>
                <a:gd name="connsiteX26" fmla="*/ 1055739 w 1677962"/>
                <a:gd name="connsiteY26" fmla="*/ 1637047 h 2577966"/>
                <a:gd name="connsiteX27" fmla="*/ 627323 w 1677962"/>
                <a:gd name="connsiteY27" fmla="*/ 1637047 h 2577966"/>
                <a:gd name="connsiteX28" fmla="*/ 535520 w 1677962"/>
                <a:gd name="connsiteY28" fmla="*/ 1759443 h 2577966"/>
                <a:gd name="connsiteX29" fmla="*/ 1025138 w 1677962"/>
                <a:gd name="connsiteY29" fmla="*/ 2172529 h 2577966"/>
                <a:gd name="connsiteX30" fmla="*/ 1300548 w 1677962"/>
                <a:gd name="connsiteY30" fmla="*/ 1943036 h 2577966"/>
                <a:gd name="connsiteX31" fmla="*/ 1392352 w 1677962"/>
                <a:gd name="connsiteY31" fmla="*/ 2080732 h 2577966"/>
                <a:gd name="connsiteX32" fmla="*/ 1071040 w 1677962"/>
                <a:gd name="connsiteY32" fmla="*/ 2249026 h 2577966"/>
                <a:gd name="connsiteX33" fmla="*/ 45902 w 1677962"/>
                <a:gd name="connsiteY33" fmla="*/ 2249026 h 2577966"/>
                <a:gd name="connsiteX34" fmla="*/ 795630 w 1677962"/>
                <a:gd name="connsiteY34" fmla="*/ 2141930 h 2577966"/>
                <a:gd name="connsiteX35" fmla="*/ 795630 w 1677962"/>
                <a:gd name="connsiteY35" fmla="*/ 2417321 h 2577966"/>
                <a:gd name="connsiteX36" fmla="*/ 612023 w 1677962"/>
                <a:gd name="connsiteY36" fmla="*/ 2570316 h 2577966"/>
                <a:gd name="connsiteX37" fmla="*/ 581422 w 1677962"/>
                <a:gd name="connsiteY37" fmla="*/ 2371422 h 2577966"/>
                <a:gd name="connsiteX38" fmla="*/ 1086340 w 1677962"/>
                <a:gd name="connsiteY38" fmla="*/ 2386722 h 2577966"/>
                <a:gd name="connsiteX39" fmla="*/ 1300548 w 1677962"/>
                <a:gd name="connsiteY39" fmla="*/ 2325524 h 2577966"/>
                <a:gd name="connsiteX40" fmla="*/ 1392352 w 1677962"/>
                <a:gd name="connsiteY40" fmla="*/ 1897138 h 2577966"/>
                <a:gd name="connsiteX41" fmla="*/ 1040439 w 1677962"/>
                <a:gd name="connsiteY41" fmla="*/ 1667646 h 2577966"/>
                <a:gd name="connsiteX42" fmla="*/ 581422 w 1677962"/>
                <a:gd name="connsiteY42" fmla="*/ 1499351 h 2577966"/>
                <a:gd name="connsiteX43" fmla="*/ 474318 w 1677962"/>
                <a:gd name="connsiteY43" fmla="*/ 1361656 h 2577966"/>
                <a:gd name="connsiteX44" fmla="*/ 780329 w 1677962"/>
                <a:gd name="connsiteY44" fmla="*/ 1147463 h 2577966"/>
                <a:gd name="connsiteX45" fmla="*/ 1361751 w 1677962"/>
                <a:gd name="connsiteY45" fmla="*/ 872072 h 2577966"/>
                <a:gd name="connsiteX46" fmla="*/ 1315849 w 1677962"/>
                <a:gd name="connsiteY46" fmla="*/ 734376 h 2577966"/>
                <a:gd name="connsiteX47" fmla="*/ 933335 w 1677962"/>
                <a:gd name="connsiteY47" fmla="*/ 642579 h 2577966"/>
                <a:gd name="connsiteX48" fmla="*/ 520220 w 1677962"/>
                <a:gd name="connsiteY48" fmla="*/ 229493 h 257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677962" h="2577966">
                  <a:moveTo>
                    <a:pt x="351913" y="0"/>
                  </a:moveTo>
                  <a:cubicBezTo>
                    <a:pt x="632423" y="24224"/>
                    <a:pt x="912934" y="48448"/>
                    <a:pt x="1025138" y="91797"/>
                  </a:cubicBezTo>
                  <a:cubicBezTo>
                    <a:pt x="1137342" y="135146"/>
                    <a:pt x="1111841" y="232043"/>
                    <a:pt x="1025138" y="260092"/>
                  </a:cubicBezTo>
                  <a:cubicBezTo>
                    <a:pt x="938435" y="288141"/>
                    <a:pt x="604373" y="237143"/>
                    <a:pt x="504919" y="260092"/>
                  </a:cubicBezTo>
                  <a:cubicBezTo>
                    <a:pt x="405465" y="283041"/>
                    <a:pt x="408015" y="346789"/>
                    <a:pt x="428416" y="397787"/>
                  </a:cubicBezTo>
                  <a:cubicBezTo>
                    <a:pt x="448817" y="448785"/>
                    <a:pt x="535520" y="545683"/>
                    <a:pt x="627323" y="566082"/>
                  </a:cubicBezTo>
                  <a:cubicBezTo>
                    <a:pt x="719126" y="586481"/>
                    <a:pt x="851731" y="527833"/>
                    <a:pt x="979236" y="520183"/>
                  </a:cubicBezTo>
                  <a:cubicBezTo>
                    <a:pt x="1106741" y="512533"/>
                    <a:pt x="1295448" y="476834"/>
                    <a:pt x="1392352" y="520183"/>
                  </a:cubicBezTo>
                  <a:cubicBezTo>
                    <a:pt x="1489256" y="563532"/>
                    <a:pt x="1545358" y="726727"/>
                    <a:pt x="1560658" y="780275"/>
                  </a:cubicBezTo>
                  <a:cubicBezTo>
                    <a:pt x="1575958" y="833823"/>
                    <a:pt x="1555558" y="838923"/>
                    <a:pt x="1484155" y="841473"/>
                  </a:cubicBezTo>
                  <a:cubicBezTo>
                    <a:pt x="1412752" y="844023"/>
                    <a:pt x="1280148" y="833823"/>
                    <a:pt x="1132242" y="795574"/>
                  </a:cubicBezTo>
                  <a:cubicBezTo>
                    <a:pt x="984337" y="757325"/>
                    <a:pt x="724227" y="617080"/>
                    <a:pt x="596722" y="611980"/>
                  </a:cubicBezTo>
                  <a:cubicBezTo>
                    <a:pt x="469217" y="606880"/>
                    <a:pt x="397815" y="719077"/>
                    <a:pt x="367214" y="764975"/>
                  </a:cubicBezTo>
                  <a:cubicBezTo>
                    <a:pt x="336613" y="810873"/>
                    <a:pt x="290712" y="826173"/>
                    <a:pt x="413116" y="887371"/>
                  </a:cubicBezTo>
                  <a:cubicBezTo>
                    <a:pt x="535520" y="948569"/>
                    <a:pt x="905284" y="1065865"/>
                    <a:pt x="1101641" y="1132163"/>
                  </a:cubicBezTo>
                  <a:cubicBezTo>
                    <a:pt x="1297998" y="1198461"/>
                    <a:pt x="1504556" y="1241809"/>
                    <a:pt x="1591259" y="1285158"/>
                  </a:cubicBezTo>
                  <a:cubicBezTo>
                    <a:pt x="1677962" y="1328507"/>
                    <a:pt x="1662661" y="1369306"/>
                    <a:pt x="1621860" y="1392255"/>
                  </a:cubicBezTo>
                  <a:cubicBezTo>
                    <a:pt x="1581059" y="1415204"/>
                    <a:pt x="1435703" y="1440703"/>
                    <a:pt x="1346450" y="1422854"/>
                  </a:cubicBezTo>
                  <a:cubicBezTo>
                    <a:pt x="1257197" y="1405005"/>
                    <a:pt x="1203644" y="1361656"/>
                    <a:pt x="1086340" y="1285158"/>
                  </a:cubicBezTo>
                  <a:cubicBezTo>
                    <a:pt x="969036" y="1208661"/>
                    <a:pt x="731877" y="887372"/>
                    <a:pt x="642624" y="963869"/>
                  </a:cubicBezTo>
                  <a:cubicBezTo>
                    <a:pt x="553371" y="1040366"/>
                    <a:pt x="484519" y="1654896"/>
                    <a:pt x="550821" y="1744143"/>
                  </a:cubicBezTo>
                  <a:cubicBezTo>
                    <a:pt x="617124" y="1833390"/>
                    <a:pt x="907834" y="1555449"/>
                    <a:pt x="1040439" y="1499351"/>
                  </a:cubicBezTo>
                  <a:cubicBezTo>
                    <a:pt x="1173044" y="1443253"/>
                    <a:pt x="1267397" y="1399904"/>
                    <a:pt x="1346450" y="1407554"/>
                  </a:cubicBezTo>
                  <a:cubicBezTo>
                    <a:pt x="1425503" y="1415204"/>
                    <a:pt x="1484155" y="1499352"/>
                    <a:pt x="1514756" y="1545250"/>
                  </a:cubicBezTo>
                  <a:cubicBezTo>
                    <a:pt x="1545357" y="1591148"/>
                    <a:pt x="1563208" y="1654896"/>
                    <a:pt x="1530057" y="1682945"/>
                  </a:cubicBezTo>
                  <a:cubicBezTo>
                    <a:pt x="1496906" y="1710994"/>
                    <a:pt x="1394902" y="1721194"/>
                    <a:pt x="1315849" y="1713544"/>
                  </a:cubicBezTo>
                  <a:cubicBezTo>
                    <a:pt x="1236796" y="1705894"/>
                    <a:pt x="1170493" y="1649796"/>
                    <a:pt x="1055739" y="1637047"/>
                  </a:cubicBezTo>
                  <a:cubicBezTo>
                    <a:pt x="940985" y="1624298"/>
                    <a:pt x="714026" y="1616648"/>
                    <a:pt x="627323" y="1637047"/>
                  </a:cubicBezTo>
                  <a:cubicBezTo>
                    <a:pt x="540620" y="1657446"/>
                    <a:pt x="469218" y="1670196"/>
                    <a:pt x="535520" y="1759443"/>
                  </a:cubicBezTo>
                  <a:cubicBezTo>
                    <a:pt x="601823" y="1848690"/>
                    <a:pt x="897633" y="2141930"/>
                    <a:pt x="1025138" y="2172529"/>
                  </a:cubicBezTo>
                  <a:cubicBezTo>
                    <a:pt x="1152643" y="2203128"/>
                    <a:pt x="1239346" y="1958336"/>
                    <a:pt x="1300548" y="1943036"/>
                  </a:cubicBezTo>
                  <a:cubicBezTo>
                    <a:pt x="1361750" y="1927736"/>
                    <a:pt x="1430603" y="2029734"/>
                    <a:pt x="1392352" y="2080732"/>
                  </a:cubicBezTo>
                  <a:cubicBezTo>
                    <a:pt x="1354101" y="2131730"/>
                    <a:pt x="1295448" y="2220977"/>
                    <a:pt x="1071040" y="2249026"/>
                  </a:cubicBezTo>
                  <a:cubicBezTo>
                    <a:pt x="846632" y="2277075"/>
                    <a:pt x="91804" y="2266875"/>
                    <a:pt x="45902" y="2249026"/>
                  </a:cubicBezTo>
                  <a:cubicBezTo>
                    <a:pt x="0" y="2231177"/>
                    <a:pt x="670675" y="2113881"/>
                    <a:pt x="795630" y="2141930"/>
                  </a:cubicBezTo>
                  <a:cubicBezTo>
                    <a:pt x="920585" y="2169979"/>
                    <a:pt x="826231" y="2345923"/>
                    <a:pt x="795630" y="2417321"/>
                  </a:cubicBezTo>
                  <a:cubicBezTo>
                    <a:pt x="765029" y="2488719"/>
                    <a:pt x="647724" y="2577966"/>
                    <a:pt x="612023" y="2570316"/>
                  </a:cubicBezTo>
                  <a:cubicBezTo>
                    <a:pt x="576322" y="2562666"/>
                    <a:pt x="502369" y="2402021"/>
                    <a:pt x="581422" y="2371422"/>
                  </a:cubicBezTo>
                  <a:cubicBezTo>
                    <a:pt x="660475" y="2340823"/>
                    <a:pt x="966486" y="2394372"/>
                    <a:pt x="1086340" y="2386722"/>
                  </a:cubicBezTo>
                  <a:cubicBezTo>
                    <a:pt x="1206194" y="2379072"/>
                    <a:pt x="1249546" y="2407121"/>
                    <a:pt x="1300548" y="2325524"/>
                  </a:cubicBezTo>
                  <a:cubicBezTo>
                    <a:pt x="1351550" y="2243927"/>
                    <a:pt x="1435704" y="2006784"/>
                    <a:pt x="1392352" y="1897138"/>
                  </a:cubicBezTo>
                  <a:cubicBezTo>
                    <a:pt x="1349001" y="1787492"/>
                    <a:pt x="1175594" y="1733944"/>
                    <a:pt x="1040439" y="1667646"/>
                  </a:cubicBezTo>
                  <a:cubicBezTo>
                    <a:pt x="905284" y="1601348"/>
                    <a:pt x="675775" y="1550349"/>
                    <a:pt x="581422" y="1499351"/>
                  </a:cubicBezTo>
                  <a:cubicBezTo>
                    <a:pt x="487069" y="1448353"/>
                    <a:pt x="441167" y="1420304"/>
                    <a:pt x="474318" y="1361656"/>
                  </a:cubicBezTo>
                  <a:cubicBezTo>
                    <a:pt x="507469" y="1303008"/>
                    <a:pt x="632424" y="1229060"/>
                    <a:pt x="780329" y="1147463"/>
                  </a:cubicBezTo>
                  <a:cubicBezTo>
                    <a:pt x="928234" y="1065866"/>
                    <a:pt x="1272498" y="940920"/>
                    <a:pt x="1361751" y="872072"/>
                  </a:cubicBezTo>
                  <a:cubicBezTo>
                    <a:pt x="1451004" y="803224"/>
                    <a:pt x="1387251" y="772625"/>
                    <a:pt x="1315849" y="734376"/>
                  </a:cubicBezTo>
                  <a:cubicBezTo>
                    <a:pt x="1244447" y="696127"/>
                    <a:pt x="1065940" y="726726"/>
                    <a:pt x="933335" y="642579"/>
                  </a:cubicBezTo>
                  <a:cubicBezTo>
                    <a:pt x="800730" y="558432"/>
                    <a:pt x="520220" y="229493"/>
                    <a:pt x="520220" y="229493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nip Same Side Corner Rectangle 10"/>
          <p:cNvSpPr/>
          <p:nvPr/>
        </p:nvSpPr>
        <p:spPr>
          <a:xfrm>
            <a:off x="6663393" y="3457687"/>
            <a:ext cx="670911" cy="1086264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nip Same Side Corner Rectangle 11"/>
          <p:cNvSpPr/>
          <p:nvPr/>
        </p:nvSpPr>
        <p:spPr>
          <a:xfrm>
            <a:off x="8015889" y="3457687"/>
            <a:ext cx="670911" cy="1086264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724956" y="3851804"/>
            <a:ext cx="4899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+ DNA</a:t>
            </a:r>
            <a:endParaRPr lang="en-US" sz="105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138392" y="3851804"/>
            <a:ext cx="4899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- DNA</a:t>
            </a:r>
            <a:endParaRPr lang="en-US" sz="1050" b="1" dirty="0"/>
          </a:p>
        </p:txBody>
      </p:sp>
      <p:cxnSp>
        <p:nvCxnSpPr>
          <p:cNvPr id="16" name="Straight Arrow Connector 15"/>
          <p:cNvCxnSpPr>
            <a:stCxn id="10" idx="27"/>
          </p:cNvCxnSpPr>
          <p:nvPr/>
        </p:nvCxnSpPr>
        <p:spPr>
          <a:xfrm flipH="1">
            <a:off x="7020206" y="2280737"/>
            <a:ext cx="895804" cy="1176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7541693" y="2959854"/>
            <a:ext cx="1418667" cy="365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906017" y="5154740"/>
            <a:ext cx="566120" cy="5354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675583" y="5154740"/>
            <a:ext cx="566120" cy="5354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730949" y="5154740"/>
            <a:ext cx="566120" cy="5354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433642" y="5154740"/>
            <a:ext cx="566120" cy="5354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6062839" y="4267302"/>
            <a:ext cx="895804" cy="1176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6522568" y="4855777"/>
            <a:ext cx="102455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7518066" y="4665247"/>
            <a:ext cx="1176948" cy="3810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H="1">
            <a:off x="8055860" y="4813314"/>
            <a:ext cx="1024550" cy="2373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376137" y="2125580"/>
          <a:ext cx="6096000" cy="5791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50599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LB - Control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LB/Amp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LB/Amp/+DNA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LB/Amp/ARA/+DNA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04727">
            <a:off x="3641517" y="1915967"/>
            <a:ext cx="1375353" cy="13753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Each Group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plates</a:t>
            </a:r>
          </a:p>
          <a:p>
            <a:r>
              <a:rPr lang="en-US" dirty="0" smtClean="0"/>
              <a:t>2 </a:t>
            </a:r>
            <a:r>
              <a:rPr lang="en-US" dirty="0" err="1" smtClean="0"/>
              <a:t>epindorf</a:t>
            </a:r>
            <a:r>
              <a:rPr lang="en-US" dirty="0" smtClean="0"/>
              <a:t> tubes          		Label: 1) + DNA 2) - DNA</a:t>
            </a:r>
          </a:p>
          <a:p>
            <a:r>
              <a:rPr lang="en-US" dirty="0" smtClean="0"/>
              <a:t>Sharpie </a:t>
            </a:r>
          </a:p>
          <a:p>
            <a:r>
              <a:rPr lang="en-US" dirty="0" smtClean="0"/>
              <a:t> 1 Styrofoam raft  (Label it on tape)  </a:t>
            </a:r>
          </a:p>
          <a:p>
            <a:r>
              <a:rPr lang="en-US" dirty="0" smtClean="0"/>
              <a:t>1 transfer pipette </a:t>
            </a:r>
          </a:p>
          <a:p>
            <a:r>
              <a:rPr lang="en-US" dirty="0" smtClean="0"/>
              <a:t>2 sterile loops</a:t>
            </a:r>
          </a:p>
          <a:p>
            <a:r>
              <a:rPr lang="en-US" dirty="0" smtClean="0"/>
              <a:t>Collect colonies from </a:t>
            </a:r>
            <a:r>
              <a:rPr lang="en-US" dirty="0" err="1" smtClean="0"/>
              <a:t>e</a:t>
            </a:r>
            <a:r>
              <a:rPr lang="en-US" dirty="0" smtClean="0"/>
              <a:t>. Coli Plates </a:t>
            </a:r>
          </a:p>
          <a:p>
            <a:pPr lvl="1"/>
            <a:r>
              <a:rPr lang="en-US" dirty="0" smtClean="0"/>
              <a:t>1 glob = 1 colony, grew from a single bacteria!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85051" y="1600200"/>
          <a:ext cx="6096000" cy="5791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50599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LB - Control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LB/Amp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LB/Amp/+DNA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LB/Amp/ARA/+DNA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Plates and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LB: Broth = Food</a:t>
            </a:r>
          </a:p>
          <a:p>
            <a:r>
              <a:rPr lang="en-US" dirty="0" smtClean="0"/>
              <a:t>AMP: </a:t>
            </a:r>
            <a:r>
              <a:rPr lang="en-US" dirty="0" err="1" smtClean="0"/>
              <a:t>Ampacillin</a:t>
            </a:r>
            <a:r>
              <a:rPr lang="en-US" dirty="0" smtClean="0"/>
              <a:t> – kill bacteria </a:t>
            </a:r>
          </a:p>
          <a:p>
            <a:pPr lvl="1"/>
            <a:r>
              <a:rPr lang="en-US" dirty="0" smtClean="0"/>
              <a:t>Our </a:t>
            </a:r>
            <a:r>
              <a:rPr lang="en-US" dirty="0" err="1" smtClean="0"/>
              <a:t>E.Coli</a:t>
            </a:r>
            <a:r>
              <a:rPr lang="en-US" dirty="0" smtClean="0"/>
              <a:t> is </a:t>
            </a:r>
            <a:r>
              <a:rPr lang="en-US" dirty="0" err="1" smtClean="0"/>
              <a:t>Ampacillin</a:t>
            </a:r>
            <a:r>
              <a:rPr lang="en-US" dirty="0" smtClean="0"/>
              <a:t> </a:t>
            </a:r>
            <a:r>
              <a:rPr lang="en-US" dirty="0" smtClean="0"/>
              <a:t>resistant </a:t>
            </a:r>
          </a:p>
          <a:p>
            <a:r>
              <a:rPr lang="en-US" dirty="0" smtClean="0"/>
              <a:t>ARA: </a:t>
            </a:r>
            <a:r>
              <a:rPr lang="en-US" dirty="0" err="1" smtClean="0"/>
              <a:t>Arabinose</a:t>
            </a:r>
            <a:r>
              <a:rPr lang="en-US" dirty="0" smtClean="0"/>
              <a:t> = Sugar that initiates transcription</a:t>
            </a:r>
          </a:p>
          <a:p>
            <a:pPr lvl="1"/>
            <a:r>
              <a:rPr lang="en-US" dirty="0" smtClean="0"/>
              <a:t>Allows jelly fish DNA to combine with Bacterial DNA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3: Examine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247" y="1417638"/>
            <a:ext cx="5754830" cy="5207045"/>
          </a:xfrm>
        </p:spPr>
        <p:txBody>
          <a:bodyPr>
            <a:normAutofit/>
          </a:bodyPr>
          <a:lstStyle/>
          <a:p>
            <a:r>
              <a:rPr lang="en-US" dirty="0" smtClean="0"/>
              <a:t>4 plates </a:t>
            </a:r>
          </a:p>
          <a:p>
            <a:pPr lvl="1"/>
            <a:r>
              <a:rPr lang="en-US" dirty="0" smtClean="0"/>
              <a:t>LB - Control</a:t>
            </a:r>
          </a:p>
          <a:p>
            <a:pPr lvl="1"/>
            <a:r>
              <a:rPr lang="en-US" dirty="0" smtClean="0"/>
              <a:t>LB/Amp</a:t>
            </a:r>
          </a:p>
          <a:p>
            <a:pPr lvl="1"/>
            <a:r>
              <a:rPr lang="en-US" dirty="0" smtClean="0"/>
              <a:t>LB/Amp/+DNA</a:t>
            </a:r>
          </a:p>
          <a:p>
            <a:pPr lvl="1"/>
            <a:r>
              <a:rPr lang="en-US" dirty="0" smtClean="0"/>
              <a:t>LB/Amp/ARA/+DNA</a:t>
            </a:r>
          </a:p>
          <a:p>
            <a:r>
              <a:rPr lang="en-US" dirty="0" smtClean="0"/>
              <a:t>Write hypothesis (worksheet) – filled out sheet is ticket to get black light/goggles and dishes</a:t>
            </a:r>
          </a:p>
          <a:p>
            <a:r>
              <a:rPr lang="en-US" dirty="0" smtClean="0"/>
              <a:t>Examine samples with Black light</a:t>
            </a:r>
          </a:p>
          <a:p>
            <a:r>
              <a:rPr lang="en-US" dirty="0" smtClean="0"/>
              <a:t>Record observations 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5" name="Group 11"/>
          <p:cNvGrpSpPr/>
          <p:nvPr/>
        </p:nvGrpSpPr>
        <p:grpSpPr>
          <a:xfrm>
            <a:off x="6958643" y="1417638"/>
            <a:ext cx="1545357" cy="1414595"/>
            <a:chOff x="4789077" y="1786970"/>
            <a:chExt cx="3136616" cy="3139468"/>
          </a:xfrm>
        </p:grpSpPr>
        <p:sp>
          <p:nvSpPr>
            <p:cNvPr id="4" name="Oval 3"/>
            <p:cNvSpPr/>
            <p:nvPr/>
          </p:nvSpPr>
          <p:spPr>
            <a:xfrm>
              <a:off x="4789077" y="1958336"/>
              <a:ext cx="3136616" cy="296810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4" idx="0"/>
            </p:cNvCxnSpPr>
            <p:nvPr/>
          </p:nvCxnSpPr>
          <p:spPr>
            <a:xfrm rot="16200000" flipH="1">
              <a:off x="4884809" y="3430912"/>
              <a:ext cx="2968102" cy="229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156291" y="1786970"/>
              <a:ext cx="994536" cy="563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Yours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31157" y="1786970"/>
              <a:ext cx="994536" cy="563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err="1" smtClean="0"/>
                <a:t>E.Coli</a:t>
              </a:r>
              <a:endParaRPr lang="en-US" sz="1050" b="1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4914032" y="2203128"/>
              <a:ext cx="1448453" cy="2524417"/>
            </a:xfrm>
            <a:custGeom>
              <a:avLst/>
              <a:gdLst>
                <a:gd name="connsiteX0" fmla="*/ 731876 w 1448453"/>
                <a:gd name="connsiteY0" fmla="*/ 0 h 2524417"/>
                <a:gd name="connsiteX1" fmla="*/ 1267396 w 1448453"/>
                <a:gd name="connsiteY1" fmla="*/ 30599 h 2524417"/>
                <a:gd name="connsiteX2" fmla="*/ 1313298 w 1448453"/>
                <a:gd name="connsiteY2" fmla="*/ 122396 h 2524417"/>
                <a:gd name="connsiteX3" fmla="*/ 1190893 w 1448453"/>
                <a:gd name="connsiteY3" fmla="*/ 290690 h 2524417"/>
                <a:gd name="connsiteX4" fmla="*/ 563570 w 1448453"/>
                <a:gd name="connsiteY4" fmla="*/ 367188 h 2524417"/>
                <a:gd name="connsiteX5" fmla="*/ 303461 w 1448453"/>
                <a:gd name="connsiteY5" fmla="*/ 428386 h 2524417"/>
                <a:gd name="connsiteX6" fmla="*/ 594171 w 1448453"/>
                <a:gd name="connsiteY6" fmla="*/ 611980 h 2524417"/>
                <a:gd name="connsiteX7" fmla="*/ 1114391 w 1448453"/>
                <a:gd name="connsiteY7" fmla="*/ 489584 h 2524417"/>
                <a:gd name="connsiteX8" fmla="*/ 1297997 w 1448453"/>
                <a:gd name="connsiteY8" fmla="*/ 581381 h 2524417"/>
                <a:gd name="connsiteX9" fmla="*/ 1297997 w 1448453"/>
                <a:gd name="connsiteY9" fmla="*/ 795574 h 2524417"/>
                <a:gd name="connsiteX10" fmla="*/ 594171 w 1448453"/>
                <a:gd name="connsiteY10" fmla="*/ 826173 h 2524417"/>
                <a:gd name="connsiteX11" fmla="*/ 165755 w 1448453"/>
                <a:gd name="connsiteY11" fmla="*/ 948569 h 2524417"/>
                <a:gd name="connsiteX12" fmla="*/ 502368 w 1448453"/>
                <a:gd name="connsiteY12" fmla="*/ 1086264 h 2524417"/>
                <a:gd name="connsiteX13" fmla="*/ 1267396 w 1448453"/>
                <a:gd name="connsiteY13" fmla="*/ 1116863 h 2524417"/>
                <a:gd name="connsiteX14" fmla="*/ 1313298 w 1448453"/>
                <a:gd name="connsiteY14" fmla="*/ 1178061 h 2524417"/>
                <a:gd name="connsiteX15" fmla="*/ 1129691 w 1448453"/>
                <a:gd name="connsiteY15" fmla="*/ 1499351 h 2524417"/>
                <a:gd name="connsiteX16" fmla="*/ 349362 w 1448453"/>
                <a:gd name="connsiteY16" fmla="*/ 1392254 h 2524417"/>
                <a:gd name="connsiteX17" fmla="*/ 58652 w 1448453"/>
                <a:gd name="connsiteY17" fmla="*/ 1239259 h 2524417"/>
                <a:gd name="connsiteX18" fmla="*/ 43351 w 1448453"/>
                <a:gd name="connsiteY18" fmla="*/ 1499351 h 2524417"/>
                <a:gd name="connsiteX19" fmla="*/ 318761 w 1448453"/>
                <a:gd name="connsiteY19" fmla="*/ 1682945 h 2524417"/>
                <a:gd name="connsiteX20" fmla="*/ 1037888 w 1448453"/>
                <a:gd name="connsiteY20" fmla="*/ 1698244 h 2524417"/>
                <a:gd name="connsiteX21" fmla="*/ 1343899 w 1448453"/>
                <a:gd name="connsiteY21" fmla="*/ 1805340 h 2524417"/>
                <a:gd name="connsiteX22" fmla="*/ 1313298 w 1448453"/>
                <a:gd name="connsiteY22" fmla="*/ 2019533 h 2524417"/>
                <a:gd name="connsiteX23" fmla="*/ 532969 w 1448453"/>
                <a:gd name="connsiteY23" fmla="*/ 1912437 h 2524417"/>
                <a:gd name="connsiteX24" fmla="*/ 425865 w 1448453"/>
                <a:gd name="connsiteY24" fmla="*/ 2065432 h 2524417"/>
                <a:gd name="connsiteX25" fmla="*/ 670674 w 1448453"/>
                <a:gd name="connsiteY25" fmla="*/ 2141929 h 2524417"/>
                <a:gd name="connsiteX26" fmla="*/ 1252096 w 1448453"/>
                <a:gd name="connsiteY26" fmla="*/ 2249026 h 2524417"/>
                <a:gd name="connsiteX27" fmla="*/ 1374500 w 1448453"/>
                <a:gd name="connsiteY27" fmla="*/ 2432620 h 2524417"/>
                <a:gd name="connsiteX28" fmla="*/ 1129691 w 1448453"/>
                <a:gd name="connsiteY28" fmla="*/ 2524417 h 2524417"/>
                <a:gd name="connsiteX29" fmla="*/ 731876 w 1448453"/>
                <a:gd name="connsiteY29" fmla="*/ 2432620 h 2524417"/>
                <a:gd name="connsiteX30" fmla="*/ 624772 w 1448453"/>
                <a:gd name="connsiteY30" fmla="*/ 2310224 h 252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48453" h="2524417">
                  <a:moveTo>
                    <a:pt x="731876" y="0"/>
                  </a:moveTo>
                  <a:cubicBezTo>
                    <a:pt x="951184" y="5100"/>
                    <a:pt x="1170492" y="10200"/>
                    <a:pt x="1267396" y="30599"/>
                  </a:cubicBezTo>
                  <a:cubicBezTo>
                    <a:pt x="1364300" y="50998"/>
                    <a:pt x="1326048" y="79048"/>
                    <a:pt x="1313298" y="122396"/>
                  </a:cubicBezTo>
                  <a:cubicBezTo>
                    <a:pt x="1300548" y="165744"/>
                    <a:pt x="1315848" y="249891"/>
                    <a:pt x="1190893" y="290690"/>
                  </a:cubicBezTo>
                  <a:cubicBezTo>
                    <a:pt x="1065938" y="331489"/>
                    <a:pt x="711475" y="344239"/>
                    <a:pt x="563570" y="367188"/>
                  </a:cubicBezTo>
                  <a:cubicBezTo>
                    <a:pt x="415665" y="390137"/>
                    <a:pt x="298361" y="387587"/>
                    <a:pt x="303461" y="428386"/>
                  </a:cubicBezTo>
                  <a:cubicBezTo>
                    <a:pt x="308561" y="469185"/>
                    <a:pt x="459016" y="601780"/>
                    <a:pt x="594171" y="611980"/>
                  </a:cubicBezTo>
                  <a:cubicBezTo>
                    <a:pt x="729326" y="622180"/>
                    <a:pt x="997087" y="494684"/>
                    <a:pt x="1114391" y="489584"/>
                  </a:cubicBezTo>
                  <a:cubicBezTo>
                    <a:pt x="1231695" y="484484"/>
                    <a:pt x="1267396" y="530383"/>
                    <a:pt x="1297997" y="581381"/>
                  </a:cubicBezTo>
                  <a:cubicBezTo>
                    <a:pt x="1328598" y="632379"/>
                    <a:pt x="1415301" y="754775"/>
                    <a:pt x="1297997" y="795574"/>
                  </a:cubicBezTo>
                  <a:cubicBezTo>
                    <a:pt x="1180693" y="836373"/>
                    <a:pt x="782878" y="800674"/>
                    <a:pt x="594171" y="826173"/>
                  </a:cubicBezTo>
                  <a:cubicBezTo>
                    <a:pt x="405464" y="851672"/>
                    <a:pt x="181055" y="905221"/>
                    <a:pt x="165755" y="948569"/>
                  </a:cubicBezTo>
                  <a:cubicBezTo>
                    <a:pt x="150455" y="991917"/>
                    <a:pt x="318761" y="1058215"/>
                    <a:pt x="502368" y="1086264"/>
                  </a:cubicBezTo>
                  <a:cubicBezTo>
                    <a:pt x="685975" y="1114313"/>
                    <a:pt x="1132241" y="1101564"/>
                    <a:pt x="1267396" y="1116863"/>
                  </a:cubicBezTo>
                  <a:cubicBezTo>
                    <a:pt x="1402551" y="1132162"/>
                    <a:pt x="1336249" y="1114313"/>
                    <a:pt x="1313298" y="1178061"/>
                  </a:cubicBezTo>
                  <a:cubicBezTo>
                    <a:pt x="1290347" y="1241809"/>
                    <a:pt x="1290347" y="1463652"/>
                    <a:pt x="1129691" y="1499351"/>
                  </a:cubicBezTo>
                  <a:cubicBezTo>
                    <a:pt x="969035" y="1535050"/>
                    <a:pt x="527869" y="1435603"/>
                    <a:pt x="349362" y="1392254"/>
                  </a:cubicBezTo>
                  <a:cubicBezTo>
                    <a:pt x="170856" y="1348905"/>
                    <a:pt x="109654" y="1221410"/>
                    <a:pt x="58652" y="1239259"/>
                  </a:cubicBezTo>
                  <a:cubicBezTo>
                    <a:pt x="7650" y="1257108"/>
                    <a:pt x="0" y="1425403"/>
                    <a:pt x="43351" y="1499351"/>
                  </a:cubicBezTo>
                  <a:cubicBezTo>
                    <a:pt x="86703" y="1573299"/>
                    <a:pt x="153005" y="1649796"/>
                    <a:pt x="318761" y="1682945"/>
                  </a:cubicBezTo>
                  <a:cubicBezTo>
                    <a:pt x="484517" y="1716094"/>
                    <a:pt x="867032" y="1677845"/>
                    <a:pt x="1037888" y="1698244"/>
                  </a:cubicBezTo>
                  <a:cubicBezTo>
                    <a:pt x="1208744" y="1718643"/>
                    <a:pt x="1297997" y="1751792"/>
                    <a:pt x="1343899" y="1805340"/>
                  </a:cubicBezTo>
                  <a:cubicBezTo>
                    <a:pt x="1389801" y="1858888"/>
                    <a:pt x="1448453" y="2001684"/>
                    <a:pt x="1313298" y="2019533"/>
                  </a:cubicBezTo>
                  <a:cubicBezTo>
                    <a:pt x="1178143" y="2037383"/>
                    <a:pt x="680874" y="1904787"/>
                    <a:pt x="532969" y="1912437"/>
                  </a:cubicBezTo>
                  <a:cubicBezTo>
                    <a:pt x="385064" y="1920087"/>
                    <a:pt x="402914" y="2027183"/>
                    <a:pt x="425865" y="2065432"/>
                  </a:cubicBezTo>
                  <a:cubicBezTo>
                    <a:pt x="448816" y="2103681"/>
                    <a:pt x="532969" y="2111330"/>
                    <a:pt x="670674" y="2141929"/>
                  </a:cubicBezTo>
                  <a:cubicBezTo>
                    <a:pt x="808379" y="2172528"/>
                    <a:pt x="1134792" y="2200577"/>
                    <a:pt x="1252096" y="2249026"/>
                  </a:cubicBezTo>
                  <a:cubicBezTo>
                    <a:pt x="1369400" y="2297475"/>
                    <a:pt x="1394901" y="2386722"/>
                    <a:pt x="1374500" y="2432620"/>
                  </a:cubicBezTo>
                  <a:cubicBezTo>
                    <a:pt x="1354099" y="2478518"/>
                    <a:pt x="1236795" y="2524417"/>
                    <a:pt x="1129691" y="2524417"/>
                  </a:cubicBezTo>
                  <a:cubicBezTo>
                    <a:pt x="1022587" y="2524417"/>
                    <a:pt x="816029" y="2468319"/>
                    <a:pt x="731876" y="2432620"/>
                  </a:cubicBezTo>
                  <a:cubicBezTo>
                    <a:pt x="647723" y="2396921"/>
                    <a:pt x="614571" y="2343373"/>
                    <a:pt x="624772" y="2310224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104925" y="2065432"/>
              <a:ext cx="1677962" cy="2577966"/>
            </a:xfrm>
            <a:custGeom>
              <a:avLst/>
              <a:gdLst>
                <a:gd name="connsiteX0" fmla="*/ 351913 w 1677962"/>
                <a:gd name="connsiteY0" fmla="*/ 0 h 2577966"/>
                <a:gd name="connsiteX1" fmla="*/ 1025138 w 1677962"/>
                <a:gd name="connsiteY1" fmla="*/ 91797 h 2577966"/>
                <a:gd name="connsiteX2" fmla="*/ 1025138 w 1677962"/>
                <a:gd name="connsiteY2" fmla="*/ 260092 h 2577966"/>
                <a:gd name="connsiteX3" fmla="*/ 504919 w 1677962"/>
                <a:gd name="connsiteY3" fmla="*/ 260092 h 2577966"/>
                <a:gd name="connsiteX4" fmla="*/ 428416 w 1677962"/>
                <a:gd name="connsiteY4" fmla="*/ 397787 h 2577966"/>
                <a:gd name="connsiteX5" fmla="*/ 627323 w 1677962"/>
                <a:gd name="connsiteY5" fmla="*/ 566082 h 2577966"/>
                <a:gd name="connsiteX6" fmla="*/ 979236 w 1677962"/>
                <a:gd name="connsiteY6" fmla="*/ 520183 h 2577966"/>
                <a:gd name="connsiteX7" fmla="*/ 1392352 w 1677962"/>
                <a:gd name="connsiteY7" fmla="*/ 520183 h 2577966"/>
                <a:gd name="connsiteX8" fmla="*/ 1560658 w 1677962"/>
                <a:gd name="connsiteY8" fmla="*/ 780275 h 2577966"/>
                <a:gd name="connsiteX9" fmla="*/ 1484155 w 1677962"/>
                <a:gd name="connsiteY9" fmla="*/ 841473 h 2577966"/>
                <a:gd name="connsiteX10" fmla="*/ 1132242 w 1677962"/>
                <a:gd name="connsiteY10" fmla="*/ 795574 h 2577966"/>
                <a:gd name="connsiteX11" fmla="*/ 596722 w 1677962"/>
                <a:gd name="connsiteY11" fmla="*/ 611980 h 2577966"/>
                <a:gd name="connsiteX12" fmla="*/ 367214 w 1677962"/>
                <a:gd name="connsiteY12" fmla="*/ 764975 h 2577966"/>
                <a:gd name="connsiteX13" fmla="*/ 413116 w 1677962"/>
                <a:gd name="connsiteY13" fmla="*/ 887371 h 2577966"/>
                <a:gd name="connsiteX14" fmla="*/ 1101641 w 1677962"/>
                <a:gd name="connsiteY14" fmla="*/ 1132163 h 2577966"/>
                <a:gd name="connsiteX15" fmla="*/ 1591259 w 1677962"/>
                <a:gd name="connsiteY15" fmla="*/ 1285158 h 2577966"/>
                <a:gd name="connsiteX16" fmla="*/ 1621860 w 1677962"/>
                <a:gd name="connsiteY16" fmla="*/ 1392255 h 2577966"/>
                <a:gd name="connsiteX17" fmla="*/ 1346450 w 1677962"/>
                <a:gd name="connsiteY17" fmla="*/ 1422854 h 2577966"/>
                <a:gd name="connsiteX18" fmla="*/ 1086340 w 1677962"/>
                <a:gd name="connsiteY18" fmla="*/ 1285158 h 2577966"/>
                <a:gd name="connsiteX19" fmla="*/ 642624 w 1677962"/>
                <a:gd name="connsiteY19" fmla="*/ 963869 h 2577966"/>
                <a:gd name="connsiteX20" fmla="*/ 550821 w 1677962"/>
                <a:gd name="connsiteY20" fmla="*/ 1744143 h 2577966"/>
                <a:gd name="connsiteX21" fmla="*/ 1040439 w 1677962"/>
                <a:gd name="connsiteY21" fmla="*/ 1499351 h 2577966"/>
                <a:gd name="connsiteX22" fmla="*/ 1346450 w 1677962"/>
                <a:gd name="connsiteY22" fmla="*/ 1407554 h 2577966"/>
                <a:gd name="connsiteX23" fmla="*/ 1514756 w 1677962"/>
                <a:gd name="connsiteY23" fmla="*/ 1545250 h 2577966"/>
                <a:gd name="connsiteX24" fmla="*/ 1530057 w 1677962"/>
                <a:gd name="connsiteY24" fmla="*/ 1682945 h 2577966"/>
                <a:gd name="connsiteX25" fmla="*/ 1315849 w 1677962"/>
                <a:gd name="connsiteY25" fmla="*/ 1713544 h 2577966"/>
                <a:gd name="connsiteX26" fmla="*/ 1055739 w 1677962"/>
                <a:gd name="connsiteY26" fmla="*/ 1637047 h 2577966"/>
                <a:gd name="connsiteX27" fmla="*/ 627323 w 1677962"/>
                <a:gd name="connsiteY27" fmla="*/ 1637047 h 2577966"/>
                <a:gd name="connsiteX28" fmla="*/ 535520 w 1677962"/>
                <a:gd name="connsiteY28" fmla="*/ 1759443 h 2577966"/>
                <a:gd name="connsiteX29" fmla="*/ 1025138 w 1677962"/>
                <a:gd name="connsiteY29" fmla="*/ 2172529 h 2577966"/>
                <a:gd name="connsiteX30" fmla="*/ 1300548 w 1677962"/>
                <a:gd name="connsiteY30" fmla="*/ 1943036 h 2577966"/>
                <a:gd name="connsiteX31" fmla="*/ 1392352 w 1677962"/>
                <a:gd name="connsiteY31" fmla="*/ 2080732 h 2577966"/>
                <a:gd name="connsiteX32" fmla="*/ 1071040 w 1677962"/>
                <a:gd name="connsiteY32" fmla="*/ 2249026 h 2577966"/>
                <a:gd name="connsiteX33" fmla="*/ 45902 w 1677962"/>
                <a:gd name="connsiteY33" fmla="*/ 2249026 h 2577966"/>
                <a:gd name="connsiteX34" fmla="*/ 795630 w 1677962"/>
                <a:gd name="connsiteY34" fmla="*/ 2141930 h 2577966"/>
                <a:gd name="connsiteX35" fmla="*/ 795630 w 1677962"/>
                <a:gd name="connsiteY35" fmla="*/ 2417321 h 2577966"/>
                <a:gd name="connsiteX36" fmla="*/ 612023 w 1677962"/>
                <a:gd name="connsiteY36" fmla="*/ 2570316 h 2577966"/>
                <a:gd name="connsiteX37" fmla="*/ 581422 w 1677962"/>
                <a:gd name="connsiteY37" fmla="*/ 2371422 h 2577966"/>
                <a:gd name="connsiteX38" fmla="*/ 1086340 w 1677962"/>
                <a:gd name="connsiteY38" fmla="*/ 2386722 h 2577966"/>
                <a:gd name="connsiteX39" fmla="*/ 1300548 w 1677962"/>
                <a:gd name="connsiteY39" fmla="*/ 2325524 h 2577966"/>
                <a:gd name="connsiteX40" fmla="*/ 1392352 w 1677962"/>
                <a:gd name="connsiteY40" fmla="*/ 1897138 h 2577966"/>
                <a:gd name="connsiteX41" fmla="*/ 1040439 w 1677962"/>
                <a:gd name="connsiteY41" fmla="*/ 1667646 h 2577966"/>
                <a:gd name="connsiteX42" fmla="*/ 581422 w 1677962"/>
                <a:gd name="connsiteY42" fmla="*/ 1499351 h 2577966"/>
                <a:gd name="connsiteX43" fmla="*/ 474318 w 1677962"/>
                <a:gd name="connsiteY43" fmla="*/ 1361656 h 2577966"/>
                <a:gd name="connsiteX44" fmla="*/ 780329 w 1677962"/>
                <a:gd name="connsiteY44" fmla="*/ 1147463 h 2577966"/>
                <a:gd name="connsiteX45" fmla="*/ 1361751 w 1677962"/>
                <a:gd name="connsiteY45" fmla="*/ 872072 h 2577966"/>
                <a:gd name="connsiteX46" fmla="*/ 1315849 w 1677962"/>
                <a:gd name="connsiteY46" fmla="*/ 734376 h 2577966"/>
                <a:gd name="connsiteX47" fmla="*/ 933335 w 1677962"/>
                <a:gd name="connsiteY47" fmla="*/ 642579 h 2577966"/>
                <a:gd name="connsiteX48" fmla="*/ 520220 w 1677962"/>
                <a:gd name="connsiteY48" fmla="*/ 229493 h 257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677962" h="2577966">
                  <a:moveTo>
                    <a:pt x="351913" y="0"/>
                  </a:moveTo>
                  <a:cubicBezTo>
                    <a:pt x="632423" y="24224"/>
                    <a:pt x="912934" y="48448"/>
                    <a:pt x="1025138" y="91797"/>
                  </a:cubicBezTo>
                  <a:cubicBezTo>
                    <a:pt x="1137342" y="135146"/>
                    <a:pt x="1111841" y="232043"/>
                    <a:pt x="1025138" y="260092"/>
                  </a:cubicBezTo>
                  <a:cubicBezTo>
                    <a:pt x="938435" y="288141"/>
                    <a:pt x="604373" y="237143"/>
                    <a:pt x="504919" y="260092"/>
                  </a:cubicBezTo>
                  <a:cubicBezTo>
                    <a:pt x="405465" y="283041"/>
                    <a:pt x="408015" y="346789"/>
                    <a:pt x="428416" y="397787"/>
                  </a:cubicBezTo>
                  <a:cubicBezTo>
                    <a:pt x="448817" y="448785"/>
                    <a:pt x="535520" y="545683"/>
                    <a:pt x="627323" y="566082"/>
                  </a:cubicBezTo>
                  <a:cubicBezTo>
                    <a:pt x="719126" y="586481"/>
                    <a:pt x="851731" y="527833"/>
                    <a:pt x="979236" y="520183"/>
                  </a:cubicBezTo>
                  <a:cubicBezTo>
                    <a:pt x="1106741" y="512533"/>
                    <a:pt x="1295448" y="476834"/>
                    <a:pt x="1392352" y="520183"/>
                  </a:cubicBezTo>
                  <a:cubicBezTo>
                    <a:pt x="1489256" y="563532"/>
                    <a:pt x="1545358" y="726727"/>
                    <a:pt x="1560658" y="780275"/>
                  </a:cubicBezTo>
                  <a:cubicBezTo>
                    <a:pt x="1575958" y="833823"/>
                    <a:pt x="1555558" y="838923"/>
                    <a:pt x="1484155" y="841473"/>
                  </a:cubicBezTo>
                  <a:cubicBezTo>
                    <a:pt x="1412752" y="844023"/>
                    <a:pt x="1280148" y="833823"/>
                    <a:pt x="1132242" y="795574"/>
                  </a:cubicBezTo>
                  <a:cubicBezTo>
                    <a:pt x="984337" y="757325"/>
                    <a:pt x="724227" y="617080"/>
                    <a:pt x="596722" y="611980"/>
                  </a:cubicBezTo>
                  <a:cubicBezTo>
                    <a:pt x="469217" y="606880"/>
                    <a:pt x="397815" y="719077"/>
                    <a:pt x="367214" y="764975"/>
                  </a:cubicBezTo>
                  <a:cubicBezTo>
                    <a:pt x="336613" y="810873"/>
                    <a:pt x="290712" y="826173"/>
                    <a:pt x="413116" y="887371"/>
                  </a:cubicBezTo>
                  <a:cubicBezTo>
                    <a:pt x="535520" y="948569"/>
                    <a:pt x="905284" y="1065865"/>
                    <a:pt x="1101641" y="1132163"/>
                  </a:cubicBezTo>
                  <a:cubicBezTo>
                    <a:pt x="1297998" y="1198461"/>
                    <a:pt x="1504556" y="1241809"/>
                    <a:pt x="1591259" y="1285158"/>
                  </a:cubicBezTo>
                  <a:cubicBezTo>
                    <a:pt x="1677962" y="1328507"/>
                    <a:pt x="1662661" y="1369306"/>
                    <a:pt x="1621860" y="1392255"/>
                  </a:cubicBezTo>
                  <a:cubicBezTo>
                    <a:pt x="1581059" y="1415204"/>
                    <a:pt x="1435703" y="1440703"/>
                    <a:pt x="1346450" y="1422854"/>
                  </a:cubicBezTo>
                  <a:cubicBezTo>
                    <a:pt x="1257197" y="1405005"/>
                    <a:pt x="1203644" y="1361656"/>
                    <a:pt x="1086340" y="1285158"/>
                  </a:cubicBezTo>
                  <a:cubicBezTo>
                    <a:pt x="969036" y="1208661"/>
                    <a:pt x="731877" y="887372"/>
                    <a:pt x="642624" y="963869"/>
                  </a:cubicBezTo>
                  <a:cubicBezTo>
                    <a:pt x="553371" y="1040366"/>
                    <a:pt x="484519" y="1654896"/>
                    <a:pt x="550821" y="1744143"/>
                  </a:cubicBezTo>
                  <a:cubicBezTo>
                    <a:pt x="617124" y="1833390"/>
                    <a:pt x="907834" y="1555449"/>
                    <a:pt x="1040439" y="1499351"/>
                  </a:cubicBezTo>
                  <a:cubicBezTo>
                    <a:pt x="1173044" y="1443253"/>
                    <a:pt x="1267397" y="1399904"/>
                    <a:pt x="1346450" y="1407554"/>
                  </a:cubicBezTo>
                  <a:cubicBezTo>
                    <a:pt x="1425503" y="1415204"/>
                    <a:pt x="1484155" y="1499352"/>
                    <a:pt x="1514756" y="1545250"/>
                  </a:cubicBezTo>
                  <a:cubicBezTo>
                    <a:pt x="1545357" y="1591148"/>
                    <a:pt x="1563208" y="1654896"/>
                    <a:pt x="1530057" y="1682945"/>
                  </a:cubicBezTo>
                  <a:cubicBezTo>
                    <a:pt x="1496906" y="1710994"/>
                    <a:pt x="1394902" y="1721194"/>
                    <a:pt x="1315849" y="1713544"/>
                  </a:cubicBezTo>
                  <a:cubicBezTo>
                    <a:pt x="1236796" y="1705894"/>
                    <a:pt x="1170493" y="1649796"/>
                    <a:pt x="1055739" y="1637047"/>
                  </a:cubicBezTo>
                  <a:cubicBezTo>
                    <a:pt x="940985" y="1624298"/>
                    <a:pt x="714026" y="1616648"/>
                    <a:pt x="627323" y="1637047"/>
                  </a:cubicBezTo>
                  <a:cubicBezTo>
                    <a:pt x="540620" y="1657446"/>
                    <a:pt x="469218" y="1670196"/>
                    <a:pt x="535520" y="1759443"/>
                  </a:cubicBezTo>
                  <a:cubicBezTo>
                    <a:pt x="601823" y="1848690"/>
                    <a:pt x="897633" y="2141930"/>
                    <a:pt x="1025138" y="2172529"/>
                  </a:cubicBezTo>
                  <a:cubicBezTo>
                    <a:pt x="1152643" y="2203128"/>
                    <a:pt x="1239346" y="1958336"/>
                    <a:pt x="1300548" y="1943036"/>
                  </a:cubicBezTo>
                  <a:cubicBezTo>
                    <a:pt x="1361750" y="1927736"/>
                    <a:pt x="1430603" y="2029734"/>
                    <a:pt x="1392352" y="2080732"/>
                  </a:cubicBezTo>
                  <a:cubicBezTo>
                    <a:pt x="1354101" y="2131730"/>
                    <a:pt x="1295448" y="2220977"/>
                    <a:pt x="1071040" y="2249026"/>
                  </a:cubicBezTo>
                  <a:cubicBezTo>
                    <a:pt x="846632" y="2277075"/>
                    <a:pt x="91804" y="2266875"/>
                    <a:pt x="45902" y="2249026"/>
                  </a:cubicBezTo>
                  <a:cubicBezTo>
                    <a:pt x="0" y="2231177"/>
                    <a:pt x="670675" y="2113881"/>
                    <a:pt x="795630" y="2141930"/>
                  </a:cubicBezTo>
                  <a:cubicBezTo>
                    <a:pt x="920585" y="2169979"/>
                    <a:pt x="826231" y="2345923"/>
                    <a:pt x="795630" y="2417321"/>
                  </a:cubicBezTo>
                  <a:cubicBezTo>
                    <a:pt x="765029" y="2488719"/>
                    <a:pt x="647724" y="2577966"/>
                    <a:pt x="612023" y="2570316"/>
                  </a:cubicBezTo>
                  <a:cubicBezTo>
                    <a:pt x="576322" y="2562666"/>
                    <a:pt x="502369" y="2402021"/>
                    <a:pt x="581422" y="2371422"/>
                  </a:cubicBezTo>
                  <a:cubicBezTo>
                    <a:pt x="660475" y="2340823"/>
                    <a:pt x="966486" y="2394372"/>
                    <a:pt x="1086340" y="2386722"/>
                  </a:cubicBezTo>
                  <a:cubicBezTo>
                    <a:pt x="1206194" y="2379072"/>
                    <a:pt x="1249546" y="2407121"/>
                    <a:pt x="1300548" y="2325524"/>
                  </a:cubicBezTo>
                  <a:cubicBezTo>
                    <a:pt x="1351550" y="2243927"/>
                    <a:pt x="1435704" y="2006784"/>
                    <a:pt x="1392352" y="1897138"/>
                  </a:cubicBezTo>
                  <a:cubicBezTo>
                    <a:pt x="1349001" y="1787492"/>
                    <a:pt x="1175594" y="1733944"/>
                    <a:pt x="1040439" y="1667646"/>
                  </a:cubicBezTo>
                  <a:cubicBezTo>
                    <a:pt x="905284" y="1601348"/>
                    <a:pt x="675775" y="1550349"/>
                    <a:pt x="581422" y="1499351"/>
                  </a:cubicBezTo>
                  <a:cubicBezTo>
                    <a:pt x="487069" y="1448353"/>
                    <a:pt x="441167" y="1420304"/>
                    <a:pt x="474318" y="1361656"/>
                  </a:cubicBezTo>
                  <a:cubicBezTo>
                    <a:pt x="507469" y="1303008"/>
                    <a:pt x="632424" y="1229060"/>
                    <a:pt x="780329" y="1147463"/>
                  </a:cubicBezTo>
                  <a:cubicBezTo>
                    <a:pt x="928234" y="1065866"/>
                    <a:pt x="1272498" y="940920"/>
                    <a:pt x="1361751" y="872072"/>
                  </a:cubicBezTo>
                  <a:cubicBezTo>
                    <a:pt x="1451004" y="803224"/>
                    <a:pt x="1387251" y="772625"/>
                    <a:pt x="1315849" y="734376"/>
                  </a:cubicBezTo>
                  <a:cubicBezTo>
                    <a:pt x="1244447" y="696127"/>
                    <a:pt x="1065940" y="726726"/>
                    <a:pt x="933335" y="642579"/>
                  </a:cubicBezTo>
                  <a:cubicBezTo>
                    <a:pt x="800730" y="558432"/>
                    <a:pt x="520220" y="229493"/>
                    <a:pt x="520220" y="229493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nip Same Side Corner Rectangle 10"/>
          <p:cNvSpPr/>
          <p:nvPr/>
        </p:nvSpPr>
        <p:spPr>
          <a:xfrm>
            <a:off x="6663393" y="3457687"/>
            <a:ext cx="670911" cy="1086264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nip Same Side Corner Rectangle 11"/>
          <p:cNvSpPr/>
          <p:nvPr/>
        </p:nvSpPr>
        <p:spPr>
          <a:xfrm>
            <a:off x="8015889" y="3457687"/>
            <a:ext cx="670911" cy="1086264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724956" y="3851804"/>
            <a:ext cx="4899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+ DNA</a:t>
            </a:r>
            <a:endParaRPr lang="en-US" sz="105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138392" y="3851804"/>
            <a:ext cx="4899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- DNA</a:t>
            </a:r>
            <a:endParaRPr lang="en-US" sz="1050" b="1" dirty="0"/>
          </a:p>
        </p:txBody>
      </p:sp>
      <p:cxnSp>
        <p:nvCxnSpPr>
          <p:cNvPr id="16" name="Straight Arrow Connector 15"/>
          <p:cNvCxnSpPr>
            <a:stCxn id="10" idx="27"/>
          </p:cNvCxnSpPr>
          <p:nvPr/>
        </p:nvCxnSpPr>
        <p:spPr>
          <a:xfrm flipH="1">
            <a:off x="7020206" y="2280737"/>
            <a:ext cx="895804" cy="1176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7541693" y="2959854"/>
            <a:ext cx="1418667" cy="365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906017" y="5154740"/>
            <a:ext cx="566120" cy="5354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675583" y="5154740"/>
            <a:ext cx="566120" cy="5354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730949" y="5154740"/>
            <a:ext cx="566120" cy="5354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433642" y="5154740"/>
            <a:ext cx="566120" cy="5354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6062839" y="4267302"/>
            <a:ext cx="895804" cy="1176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6522568" y="4855777"/>
            <a:ext cx="102455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7518066" y="4665247"/>
            <a:ext cx="1176948" cy="3810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H="1">
            <a:off x="8055860" y="4813314"/>
            <a:ext cx="1024550" cy="2373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91890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378"/>
                <a:gridCol w="1838378"/>
                <a:gridCol w="1838378"/>
                <a:gridCol w="1838378"/>
                <a:gridCol w="18383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Team #1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Oscar</a:t>
                      </a:r>
                    </a:p>
                    <a:p>
                      <a:r>
                        <a:rPr lang="en-US" sz="3200" dirty="0" smtClean="0"/>
                        <a:t>Elsa</a:t>
                      </a:r>
                    </a:p>
                    <a:p>
                      <a:r>
                        <a:rPr lang="en-US" sz="3200" dirty="0" smtClean="0"/>
                        <a:t>Jack  </a:t>
                      </a:r>
                    </a:p>
                    <a:p>
                      <a:r>
                        <a:rPr lang="en-US" sz="3200" dirty="0" smtClean="0"/>
                        <a:t>Ali </a:t>
                      </a:r>
                    </a:p>
                    <a:p>
                      <a:endParaRPr lang="en-US" sz="3200" dirty="0" smtClean="0"/>
                    </a:p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Nathaniel </a:t>
                      </a:r>
                    </a:p>
                    <a:p>
                      <a:r>
                        <a:rPr lang="en-US" sz="3200" dirty="0" smtClean="0"/>
                        <a:t>Mario</a:t>
                      </a:r>
                    </a:p>
                    <a:p>
                      <a:r>
                        <a:rPr lang="en-US" sz="3200" dirty="0" err="1" smtClean="0"/>
                        <a:t>Patric</a:t>
                      </a:r>
                      <a:r>
                        <a:rPr lang="en-US" sz="3200" baseline="0" dirty="0" smtClean="0"/>
                        <a:t> </a:t>
                      </a:r>
                    </a:p>
                    <a:p>
                      <a:r>
                        <a:rPr lang="en-US" sz="3200" baseline="0" dirty="0" smtClean="0"/>
                        <a:t>Isabel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Dwight</a:t>
                      </a:r>
                    </a:p>
                    <a:p>
                      <a:r>
                        <a:rPr lang="en-US" sz="3200" dirty="0" err="1" smtClean="0"/>
                        <a:t>Jabari</a:t>
                      </a:r>
                      <a:endParaRPr lang="en-US" sz="3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Kendall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smtClean="0"/>
                        <a:t>Na-</a:t>
                      </a:r>
                      <a:r>
                        <a:rPr lang="en-US" sz="3200" baseline="0" dirty="0" err="1" smtClean="0"/>
                        <a:t>osha</a:t>
                      </a:r>
                      <a:r>
                        <a:rPr lang="en-US" sz="3200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Osmand</a:t>
                      </a:r>
                      <a:r>
                        <a:rPr lang="en-US" sz="3200" dirty="0" smtClean="0"/>
                        <a:t> </a:t>
                      </a:r>
                    </a:p>
                    <a:p>
                      <a:r>
                        <a:rPr lang="en-US" sz="3200" dirty="0" smtClean="0"/>
                        <a:t>Gage Simone </a:t>
                      </a:r>
                    </a:p>
                    <a:p>
                      <a:r>
                        <a:rPr lang="en-US" sz="3200" baseline="0" dirty="0" smtClean="0"/>
                        <a:t>Ryan </a:t>
                      </a:r>
                      <a:endParaRPr lang="en-US" sz="3200" dirty="0" smtClean="0"/>
                    </a:p>
                    <a:p>
                      <a:r>
                        <a:rPr lang="en-US" sz="3200" baseline="0" dirty="0" smtClean="0"/>
                        <a:t>James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Rhinanon</a:t>
                      </a:r>
                      <a:r>
                        <a:rPr lang="en-US" sz="3200" dirty="0" smtClean="0"/>
                        <a:t> </a:t>
                      </a:r>
                    </a:p>
                    <a:p>
                      <a:r>
                        <a:rPr lang="en-US" sz="3200" dirty="0" smtClean="0"/>
                        <a:t>Austin</a:t>
                      </a:r>
                      <a:r>
                        <a:rPr lang="en-US" sz="3200" baseline="0" dirty="0" smtClean="0"/>
                        <a:t> </a:t>
                      </a:r>
                    </a:p>
                    <a:p>
                      <a:r>
                        <a:rPr lang="en-US" sz="3200" baseline="0" dirty="0" smtClean="0"/>
                        <a:t>Meaghan </a:t>
                      </a:r>
                    </a:p>
                    <a:p>
                      <a:r>
                        <a:rPr lang="en-US" sz="3200" baseline="0" dirty="0" err="1" smtClean="0"/>
                        <a:t>Eamon</a:t>
                      </a:r>
                      <a:r>
                        <a:rPr lang="en-US" sz="3200" baseline="0" dirty="0" smtClean="0"/>
                        <a:t> </a:t>
                      </a:r>
                    </a:p>
                    <a:p>
                      <a:endParaRPr lang="en-US" sz="3200" baseline="0" dirty="0" smtClean="0"/>
                    </a:p>
                    <a:p>
                      <a:endParaRPr lang="en-US" sz="3200" baseline="0" dirty="0" smtClean="0"/>
                    </a:p>
                    <a:p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VOCAB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096435"/>
          </a:xfrm>
        </p:spPr>
        <p:txBody>
          <a:bodyPr>
            <a:noAutofit/>
          </a:bodyPr>
          <a:lstStyle/>
          <a:p>
            <a:r>
              <a:rPr lang="en-US" dirty="0" smtClean="0"/>
              <a:t>GE: </a:t>
            </a:r>
            <a:r>
              <a:rPr lang="en-US" b="1" dirty="0" smtClean="0"/>
              <a:t>genetic engineering</a:t>
            </a:r>
            <a:r>
              <a:rPr lang="en-US" b="1" i="1" dirty="0" smtClean="0"/>
              <a:t> </a:t>
            </a:r>
            <a:r>
              <a:rPr lang="en-US" dirty="0" smtClean="0"/>
              <a:t>- alteration of the structure of genetic material in a living organism. It involves the production and use of recombinant DNA and has been employed to create bacteria that synthesize insulin and other human proteins</a:t>
            </a:r>
            <a:r>
              <a:rPr lang="en-US" b="1" i="1" dirty="0" smtClean="0"/>
              <a:t>.	</a:t>
            </a:r>
            <a:endParaRPr lang="en-US" dirty="0" smtClean="0"/>
          </a:p>
          <a:p>
            <a:r>
              <a:rPr lang="en-US" b="1" dirty="0" smtClean="0"/>
              <a:t>Trait</a:t>
            </a:r>
            <a:r>
              <a:rPr lang="en-US" dirty="0" smtClean="0"/>
              <a:t>: A genetically determined characteristic or condition:</a:t>
            </a:r>
          </a:p>
          <a:p>
            <a:r>
              <a:rPr lang="en-US" b="1" dirty="0" smtClean="0"/>
              <a:t>PPM/PPB</a:t>
            </a:r>
            <a:r>
              <a:rPr lang="en-US" dirty="0" smtClean="0"/>
              <a:t>:  Parts per million/ parts per billion </a:t>
            </a:r>
          </a:p>
          <a:p>
            <a:r>
              <a:rPr lang="en-US" b="1" dirty="0" smtClean="0"/>
              <a:t>Plasmid</a:t>
            </a:r>
            <a:r>
              <a:rPr lang="en-US" dirty="0" smtClean="0"/>
              <a:t>: </a:t>
            </a:r>
            <a:r>
              <a:rPr lang="en-US" i="1" dirty="0" smtClean="0"/>
              <a:t>(PLAZ mid) - a genetic structure that can replicate independently of the main </a:t>
            </a:r>
            <a:r>
              <a:rPr lang="en-US" i="1" dirty="0" err="1" smtClean="0"/>
              <a:t>chromosome(s</a:t>
            </a:r>
            <a:r>
              <a:rPr lang="en-US" i="1" dirty="0" smtClean="0"/>
              <a:t>) of a cell; usually, a circular DNA molecule in bacteria (</a:t>
            </a:r>
            <a:r>
              <a:rPr lang="en-US" i="1" u="sng" dirty="0" smtClean="0">
                <a:hlinkClick r:id="rId3"/>
              </a:rPr>
              <a:t> prokaryotes).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378498" y="5466051"/>
          <a:ext cx="3145006" cy="154676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523504" y="5080934"/>
          <a:ext cx="3620496" cy="177706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810248"/>
                <a:gridCol w="1810248"/>
              </a:tblGrid>
              <a:tr h="7312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Herbicide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Insecticide</a:t>
                      </a:r>
                      <a:endParaRPr lang="en-US" sz="2400" dirty="0"/>
                    </a:p>
                  </a:txBody>
                  <a:tcPr/>
                </a:tc>
              </a:tr>
              <a:tr h="954106">
                <a:tc>
                  <a:txBody>
                    <a:bodyPr/>
                    <a:lstStyle/>
                    <a:p>
                      <a:pPr lvl="1"/>
                      <a:r>
                        <a:rPr lang="en-US" sz="2800" dirty="0" smtClean="0"/>
                        <a:t>Herb: Plant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2800" dirty="0" smtClean="0"/>
                        <a:t>Insect: bug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Engineering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6031252" cy="4875654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Uses: Industrial </a:t>
            </a:r>
          </a:p>
          <a:p>
            <a:pPr lvl="1"/>
            <a:r>
              <a:rPr lang="en-US" sz="3200" dirty="0" smtClean="0"/>
              <a:t>Yeast used to make blood sugar </a:t>
            </a:r>
          </a:p>
          <a:p>
            <a:r>
              <a:rPr lang="en-US" sz="3600" dirty="0" smtClean="0"/>
              <a:t>How:</a:t>
            </a:r>
          </a:p>
          <a:p>
            <a:pPr lvl="1"/>
            <a:r>
              <a:rPr lang="en-US" sz="3200" dirty="0" smtClean="0"/>
              <a:t>Effect Traits (</a:t>
            </a:r>
            <a:r>
              <a:rPr lang="en-US" sz="3200" dirty="0" err="1" smtClean="0"/>
              <a:t>vocab</a:t>
            </a:r>
            <a:r>
              <a:rPr lang="en-US" sz="3200" dirty="0" smtClean="0"/>
              <a:t>) </a:t>
            </a:r>
          </a:p>
          <a:p>
            <a:pPr lvl="2"/>
            <a:r>
              <a:rPr lang="en-US" sz="2800" dirty="0" smtClean="0"/>
              <a:t>Example: </a:t>
            </a:r>
          </a:p>
          <a:p>
            <a:pPr lvl="3"/>
            <a:r>
              <a:rPr lang="en-US" sz="2400" dirty="0" smtClean="0"/>
              <a:t>Increase muscle in a cow </a:t>
            </a:r>
          </a:p>
          <a:p>
            <a:pPr lvl="3"/>
            <a:r>
              <a:rPr lang="en-US" sz="2400" dirty="0"/>
              <a:t>I</a:t>
            </a:r>
            <a:r>
              <a:rPr lang="en-US" sz="2400" dirty="0" smtClean="0"/>
              <a:t>nsect resistance in plants </a:t>
            </a:r>
          </a:p>
          <a:p>
            <a:pPr lvl="4"/>
            <a:r>
              <a:rPr lang="en-US" sz="2400" dirty="0" smtClean="0"/>
              <a:t>BT Corn and round up ready corn </a:t>
            </a:r>
          </a:p>
          <a:p>
            <a:pPr lvl="2"/>
            <a:endParaRPr lang="en-US" sz="2800" dirty="0" smtClean="0"/>
          </a:p>
          <a:p>
            <a:pPr lvl="1"/>
            <a:endParaRPr lang="en-US" sz="3200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252" y="1417638"/>
            <a:ext cx="3112748" cy="5058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g.jpg"/>
          <p:cNvPicPr>
            <a:picLocks noChangeAspect="1"/>
          </p:cNvPicPr>
          <p:nvPr/>
        </p:nvPicPr>
        <p:blipFill>
          <a:blip r:embed="rId2"/>
          <a:srcRect t="15573" b="13901"/>
          <a:stretch>
            <a:fillRect/>
          </a:stretch>
        </p:blipFill>
        <p:spPr>
          <a:xfrm rot="20287017">
            <a:off x="4586868" y="161945"/>
            <a:ext cx="4847844" cy="25642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2528" y="72232"/>
            <a:ext cx="573952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Genetic Engineering </a:t>
            </a:r>
            <a:br>
              <a:rPr lang="en-US" dirty="0" smtClean="0"/>
            </a:br>
            <a:r>
              <a:rPr lang="en-US" b="1" dirty="0" smtClean="0"/>
              <a:t>Crops</a:t>
            </a:r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215232"/>
            <a:ext cx="4040188" cy="639762"/>
          </a:xfrm>
        </p:spPr>
        <p:txBody>
          <a:bodyPr>
            <a:noAutofit/>
          </a:bodyPr>
          <a:lstStyle/>
          <a:p>
            <a:r>
              <a:rPr lang="en-US" sz="4300" dirty="0" smtClean="0"/>
              <a:t>Monoculture </a:t>
            </a:r>
            <a:endParaRPr lang="en-US" sz="43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</p:nvPr>
        </p:nvGraphicFramePr>
        <p:xfrm>
          <a:off x="457200" y="3085064"/>
          <a:ext cx="8504848" cy="4488711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MONO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854994"/>
            <a:ext cx="3243720" cy="23891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78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Genetic Engineering </a:t>
            </a:r>
            <a:br>
              <a:rPr lang="en-US" dirty="0" smtClean="0"/>
            </a:br>
            <a:r>
              <a:rPr lang="en-US" b="1" dirty="0" smtClean="0"/>
              <a:t>Crops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700" b="1" dirty="0" smtClean="0"/>
              <a:t>Monoculture </a:t>
            </a:r>
          </a:p>
          <a:p>
            <a:r>
              <a:rPr lang="en-US" dirty="0" smtClean="0"/>
              <a:t>How do you apply insecticide?</a:t>
            </a:r>
          </a:p>
          <a:p>
            <a:pPr lvl="1"/>
            <a:r>
              <a:rPr lang="en-US" dirty="0" smtClean="0"/>
              <a:t>Spray on </a:t>
            </a:r>
          </a:p>
          <a:p>
            <a:pPr lvl="1"/>
            <a:r>
              <a:rPr lang="en-US" dirty="0" smtClean="0"/>
              <a:t>Or GE insecticide into Plants = BT Corn</a:t>
            </a:r>
          </a:p>
          <a:p>
            <a:pPr lvl="1"/>
            <a:r>
              <a:rPr lang="en-US" dirty="0" smtClean="0"/>
              <a:t>Safe levels – what about over life time?</a:t>
            </a:r>
          </a:p>
          <a:p>
            <a:r>
              <a:rPr lang="en-US" dirty="0" smtClean="0"/>
              <a:t>How about herbicide? Same process as insecticide </a:t>
            </a:r>
          </a:p>
          <a:p>
            <a:pPr lvl="1"/>
            <a:r>
              <a:rPr lang="en-US" dirty="0" smtClean="0"/>
              <a:t>Round Up ready corn</a:t>
            </a:r>
          </a:p>
          <a:p>
            <a:r>
              <a:rPr lang="en-US" dirty="0" smtClean="0"/>
              <a:t>PPM/PPB</a:t>
            </a:r>
          </a:p>
          <a:p>
            <a:endParaRPr lang="en-US" dirty="0"/>
          </a:p>
        </p:txBody>
      </p:sp>
      <p:pic>
        <p:nvPicPr>
          <p:cNvPr id="7" name="Picture 6" descr="du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106" y="789326"/>
            <a:ext cx="3848894" cy="25612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PPM/PPB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Add video Link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6"/>
            <a:ext cx="7856538" cy="1310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Genetic Engineering </a:t>
            </a:r>
            <a:br>
              <a:rPr lang="en-US" dirty="0" smtClean="0"/>
            </a:br>
            <a:r>
              <a:rPr lang="en-US" b="1" dirty="0" smtClean="0"/>
              <a:t>Why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Takes time to see if gene works</a:t>
            </a:r>
          </a:p>
          <a:p>
            <a:pPr lvl="1"/>
            <a:r>
              <a:rPr lang="en-US" dirty="0" smtClean="0"/>
              <a:t>Grow plant</a:t>
            </a:r>
          </a:p>
          <a:p>
            <a:pPr lvl="1"/>
            <a:r>
              <a:rPr lang="en-US" dirty="0" smtClean="0"/>
              <a:t>Give bugs access</a:t>
            </a:r>
          </a:p>
          <a:p>
            <a:pPr lvl="1"/>
            <a:r>
              <a:rPr lang="en-US" dirty="0" smtClean="0"/>
              <a:t>See if bugs die</a:t>
            </a:r>
          </a:p>
          <a:p>
            <a:r>
              <a:rPr lang="en-US" dirty="0" smtClean="0"/>
              <a:t>Don’t Want to Wait Years?</a:t>
            </a:r>
          </a:p>
          <a:p>
            <a:r>
              <a:rPr lang="en-US" dirty="0" smtClean="0"/>
              <a:t>Add a visible gene! </a:t>
            </a:r>
          </a:p>
          <a:p>
            <a:r>
              <a:rPr lang="en-US" dirty="0" smtClean="0"/>
              <a:t>Track development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52379" y="994467"/>
            <a:ext cx="4753610" cy="4651375"/>
          </a:xfrm>
        </p:spPr>
        <p:txBody>
          <a:bodyPr/>
          <a:lstStyle/>
          <a:p>
            <a:pPr>
              <a:buNone/>
            </a:pPr>
            <a:r>
              <a:rPr lang="en-US" i="1" dirty="0" smtClean="0">
                <a:hlinkClick r:id="rId2"/>
              </a:rPr>
              <a:t>Drosophila (fruit fly) embryos</a:t>
            </a:r>
            <a:endParaRPr lang="en-US" i="1" dirty="0" smtClean="0"/>
          </a:p>
          <a:p>
            <a:pPr>
              <a:buNone/>
            </a:pPr>
            <a:endParaRPr lang="en-US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An early developing mouse embryo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GlowingEmbry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379" y="1417638"/>
            <a:ext cx="4145446" cy="3102607"/>
          </a:xfrm>
          <a:prstGeom prst="rect">
            <a:avLst/>
          </a:prstGeom>
        </p:spPr>
      </p:pic>
      <p:pic>
        <p:nvPicPr>
          <p:cNvPr id="6" name="Picture 5" descr="v_E14.5-embryo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293217" y="4931922"/>
            <a:ext cx="1410012" cy="187839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hibit">
  <a:themeElements>
    <a:clrScheme name="Custom 6">
      <a:dk1>
        <a:sysClr val="windowText" lastClr="000000"/>
      </a:dk1>
      <a:lt1>
        <a:sysClr val="window" lastClr="FFFFFF"/>
      </a:lt1>
      <a:dk2>
        <a:srgbClr val="277E62"/>
      </a:dk2>
      <a:lt2>
        <a:srgbClr val="D2D2D2"/>
      </a:lt2>
      <a:accent1>
        <a:srgbClr val="A529D8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Exhibit.thmx</Template>
  <TotalTime>347</TotalTime>
  <Words>1055</Words>
  <Application>Microsoft Macintosh PowerPoint</Application>
  <PresentationFormat>On-screen Show (4:3)</PresentationFormat>
  <Paragraphs>226</Paragraphs>
  <Slides>23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Exhibit</vt:lpstr>
      <vt:lpstr>Warm-Up 5/16</vt:lpstr>
      <vt:lpstr>P. Glow Lab</vt:lpstr>
      <vt:lpstr>Groups </vt:lpstr>
      <vt:lpstr>VOCAB</vt:lpstr>
      <vt:lpstr>Genetic Engineering </vt:lpstr>
      <vt:lpstr>Genetic Engineering  Crops</vt:lpstr>
      <vt:lpstr>Genetic Engineering  Crops</vt:lpstr>
      <vt:lpstr>PPM/PPB Video</vt:lpstr>
      <vt:lpstr>Genetic Engineering  Why</vt:lpstr>
      <vt:lpstr>Jobs and Education</vt:lpstr>
      <vt:lpstr>Genetic Engineering  Process </vt:lpstr>
      <vt:lpstr>Genetic Engineering  How – Today’s Lab</vt:lpstr>
      <vt:lpstr>Goal</vt:lpstr>
      <vt:lpstr>Lab Write-Up and Hypotheses</vt:lpstr>
      <vt:lpstr>Error</vt:lpstr>
      <vt:lpstr>Sterile Technique</vt:lpstr>
      <vt:lpstr>Day 1: Plate Bacteria</vt:lpstr>
      <vt:lpstr>WARM UP 5/18</vt:lpstr>
      <vt:lpstr>5/18</vt:lpstr>
      <vt:lpstr>Day 2: Transfer Bacteria</vt:lpstr>
      <vt:lpstr>Each Group Needs</vt:lpstr>
      <vt:lpstr>Plates and Function</vt:lpstr>
      <vt:lpstr>Day 3: Examine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 Glow Lab</dc:title>
  <dc:creator>None</dc:creator>
  <cp:lastModifiedBy>None</cp:lastModifiedBy>
  <cp:revision>69</cp:revision>
  <dcterms:created xsi:type="dcterms:W3CDTF">2012-05-18T19:13:59Z</dcterms:created>
  <dcterms:modified xsi:type="dcterms:W3CDTF">2012-05-18T19:50:57Z</dcterms:modified>
</cp:coreProperties>
</file>