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24947-5911-9B4C-9ADA-D773DB5867A6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AFD7-4100-4E4E-B824-645B3A96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#2:</a:t>
            </a:r>
            <a:br>
              <a:rPr lang="en-US" dirty="0" smtClean="0"/>
            </a:br>
            <a:r>
              <a:rPr lang="en-US" dirty="0" smtClean="0"/>
              <a:t>Animal Behavior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Overview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" y="963869"/>
            <a:ext cx="5814214" cy="57986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Make a presentation on your section </a:t>
            </a:r>
          </a:p>
          <a:p>
            <a:pPr lvl="1"/>
            <a:r>
              <a:rPr lang="en-US" dirty="0" smtClean="0"/>
              <a:t>Use: Google Presentation (link for your class on assignment sheet) </a:t>
            </a:r>
          </a:p>
          <a:p>
            <a:pPr lvl="1"/>
            <a:r>
              <a:rPr lang="en-US" dirty="0" smtClean="0"/>
              <a:t>One document for the whole class so it’s a cohesive presentation  </a:t>
            </a:r>
          </a:p>
          <a:p>
            <a:r>
              <a:rPr lang="en-US" dirty="0" smtClean="0"/>
              <a:t>Create a Key Term List </a:t>
            </a:r>
          </a:p>
          <a:p>
            <a:pPr lvl="1"/>
            <a:r>
              <a:rPr lang="en-US" dirty="0" smtClean="0"/>
              <a:t>Include in your presentation</a:t>
            </a:r>
          </a:p>
          <a:p>
            <a:r>
              <a:rPr lang="en-US" dirty="0" smtClean="0"/>
              <a:t>Guideline:</a:t>
            </a:r>
          </a:p>
          <a:p>
            <a:pPr lvl="1"/>
            <a:r>
              <a:rPr lang="en-US" dirty="0" smtClean="0"/>
              <a:t>Probably a slide for each bold heading</a:t>
            </a:r>
          </a:p>
          <a:p>
            <a:pPr lvl="1"/>
            <a:r>
              <a:rPr lang="en-US" dirty="0" smtClean="0"/>
              <a:t>Do a little research outside of the textbook reading </a:t>
            </a:r>
          </a:p>
          <a:p>
            <a:pPr lvl="1"/>
            <a:r>
              <a:rPr lang="en-US" dirty="0" smtClean="0"/>
              <a:t>You will present  </a:t>
            </a:r>
          </a:p>
          <a:p>
            <a:r>
              <a:rPr lang="en-US" dirty="0" smtClean="0"/>
              <a:t>Include: </a:t>
            </a:r>
          </a:p>
          <a:p>
            <a:pPr lvl="1"/>
            <a:r>
              <a:rPr lang="en-US" dirty="0" smtClean="0"/>
              <a:t>Visuals (</a:t>
            </a:r>
            <a:r>
              <a:rPr lang="en-US" dirty="0" err="1" smtClean="0"/>
              <a:t>pics</a:t>
            </a:r>
            <a:r>
              <a:rPr lang="en-US" dirty="0" smtClean="0"/>
              <a:t>/videos)</a:t>
            </a:r>
          </a:p>
          <a:p>
            <a:pPr lvl="1"/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Summary/big idea of your section </a:t>
            </a:r>
          </a:p>
        </p:txBody>
      </p:sp>
      <p:pic>
        <p:nvPicPr>
          <p:cNvPr id="6" name="Content Placeholder 5" descr="be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336" r="-10336"/>
          <a:stretch>
            <a:fillRect/>
          </a:stretch>
        </p:blipFill>
        <p:spPr>
          <a:xfrm>
            <a:off x="5505031" y="1600200"/>
            <a:ext cx="403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36"/>
            <a:ext cx="8229600" cy="1143000"/>
          </a:xfrm>
        </p:spPr>
        <p:txBody>
          <a:bodyPr/>
          <a:lstStyle/>
          <a:p>
            <a:r>
              <a:rPr lang="en-US" dirty="0" smtClean="0"/>
              <a:t>Chapter 36 –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6864"/>
            <a:ext cx="4495800" cy="57411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Intro 753-754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Describing Behavior 754-755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Control behavior 755-758</a:t>
            </a:r>
          </a:p>
          <a:p>
            <a:r>
              <a:rPr lang="en-US" dirty="0" smtClean="0"/>
              <a:t>Social Behavior 759-768</a:t>
            </a:r>
          </a:p>
          <a:p>
            <a:pPr lvl="1">
              <a:buClr>
                <a:srgbClr val="FF6600"/>
              </a:buClr>
            </a:pPr>
            <a:r>
              <a:rPr lang="en-US" dirty="0" smtClean="0">
                <a:solidFill>
                  <a:srgbClr val="FF6600"/>
                </a:solidFill>
              </a:rPr>
              <a:t>Intro-Territoriality 759</a:t>
            </a:r>
            <a:r>
              <a:rPr lang="en-US" smtClean="0">
                <a:solidFill>
                  <a:srgbClr val="FF6600"/>
                </a:solidFill>
              </a:rPr>
              <a:t>-763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Mating Systems – altruistic behavior 763-765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Animal Communication 765-768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Summary 769</a:t>
            </a:r>
            <a:endParaRPr lang="en-US" dirty="0"/>
          </a:p>
        </p:txBody>
      </p:sp>
      <p:pic>
        <p:nvPicPr>
          <p:cNvPr id="5" name="Content Placeholder 4" descr="pe4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424" b="-24424"/>
          <a:stretch>
            <a:fillRect/>
          </a:stretch>
        </p:blipFill>
        <p:spPr>
          <a:xfrm>
            <a:off x="4495800" y="774028"/>
            <a:ext cx="4775808" cy="53521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131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Unit #2: Animal Behavior </vt:lpstr>
      <vt:lpstr>Goal</vt:lpstr>
      <vt:lpstr>Chapter 36 – Sections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#2: Animal Behavior </dc:title>
  <dc:creator>None</dc:creator>
  <cp:lastModifiedBy>None</cp:lastModifiedBy>
  <cp:revision>7</cp:revision>
  <dcterms:created xsi:type="dcterms:W3CDTF">2012-10-02T17:46:12Z</dcterms:created>
  <dcterms:modified xsi:type="dcterms:W3CDTF">2012-10-02T21:20:16Z</dcterms:modified>
</cp:coreProperties>
</file>