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57" r:id="rId9"/>
    <p:sldId id="263" r:id="rId10"/>
    <p:sldId id="259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2" d="100"/>
          <a:sy n="22" d="100"/>
        </p:scale>
        <p:origin x="-120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November 20, 2014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11/20/14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November 20, 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November 20, 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November 20, 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November 20, 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November 20, 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November 20,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November 20, 2014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November 20, 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November 20,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://drprem.com/green/fossil-of-giant-scorpion-foun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Flex Project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Ninja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1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0"/>
            <a:ext cx="7033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4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22340" y="1760344"/>
            <a:ext cx="8229600" cy="407517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Giant Sea Scorpion!</a:t>
            </a:r>
          </a:p>
          <a:p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Tess and </a:t>
            </a:r>
            <a:r>
              <a:rPr lang="en-US" dirty="0" err="1" smtClean="0"/>
              <a:t>Sopah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2590800"/>
            <a:ext cx="2540000" cy="426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2743279"/>
            <a:ext cx="637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Recently, British scientists stumbled across a fossilized claw –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4089243"/>
            <a:ext cx="66040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part of an ancient </a:t>
            </a:r>
            <a:r>
              <a:rPr lang="en-US" sz="4000" dirty="0">
                <a:solidFill>
                  <a:srgbClr val="FF6600"/>
                </a:solidFill>
              </a:rPr>
              <a:t>sea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6600"/>
                </a:solidFill>
              </a:rPr>
              <a:t>scorpion</a:t>
            </a:r>
            <a:r>
              <a:rPr lang="en-US" sz="4000" dirty="0"/>
              <a:t>. Given the large size of the claw, scientists have estimated that the scorpion was 8 feet long.</a:t>
            </a:r>
          </a:p>
          <a:p>
            <a:endParaRPr lang="en-US" sz="4000" dirty="0"/>
          </a:p>
        </p:txBody>
      </p:sp>
      <p:sp>
        <p:nvSpPr>
          <p:cNvPr id="10" name="TextBox 9">
            <a:hlinkClick r:id="rId3"/>
          </p:cNvPr>
          <p:cNvSpPr txBox="1"/>
          <p:nvPr/>
        </p:nvSpPr>
        <p:spPr>
          <a:xfrm>
            <a:off x="1734341" y="0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drprem.com</a:t>
            </a:r>
            <a:r>
              <a:rPr lang="en-US" dirty="0"/>
              <a:t>/green/fossil-of-giant-scorpion-found</a:t>
            </a:r>
          </a:p>
        </p:txBody>
      </p:sp>
    </p:spTree>
    <p:extLst>
      <p:ext uri="{BB962C8B-B14F-4D97-AF65-F5344CB8AC3E}">
        <p14:creationId xmlns:p14="http://schemas.microsoft.com/office/powerpoint/2010/main" val="159907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sea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542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Sea Scorpion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2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Lowpoly_scorpion_preview_featured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0" b="1702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in Fab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2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676400"/>
            <a:ext cx="9144000" cy="4419600"/>
          </a:xfrm>
        </p:spPr>
        <p:txBody>
          <a:bodyPr>
            <a:noAutofit/>
          </a:bodyPr>
          <a:lstStyle/>
          <a:p>
            <a:r>
              <a:rPr lang="en-US" sz="3600" b="1" dirty="0"/>
              <a:t>You get to be an expert on a species! Goal</a:t>
            </a:r>
            <a:r>
              <a:rPr lang="en-US" sz="3600" dirty="0"/>
              <a:t>: Take a known Ninja Species, a species with crazy awesome adaptations, and evolve that. You can create any life history characteristics you want, you just need to justify them scientifically. </a:t>
            </a:r>
          </a:p>
          <a:p>
            <a:r>
              <a:rPr lang="en-US" sz="3600" dirty="0"/>
              <a:t>- </a:t>
            </a:r>
            <a:r>
              <a:rPr lang="en-US" sz="3600" dirty="0" err="1"/>
              <a:t>BasicallydecorateyourSpeciesandmakeapresentationtoinclude</a:t>
            </a:r>
            <a:r>
              <a:rPr lang="en-US" sz="3600" dirty="0"/>
              <a:t>:(</a:t>
            </a:r>
            <a:r>
              <a:rPr lang="en-US" sz="3600" dirty="0" err="1"/>
              <a:t>pleasegoinorderof</a:t>
            </a:r>
            <a:r>
              <a:rPr lang="en-US" sz="3600" dirty="0"/>
              <a:t> this sheet in your presentation)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5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Name </a:t>
            </a:r>
            <a:r>
              <a:rPr lang="en-US" sz="2800" dirty="0"/>
              <a:t>the species: </a:t>
            </a:r>
          </a:p>
          <a:p>
            <a:pPr algn="l"/>
            <a:r>
              <a:rPr lang="en-US" sz="2800" dirty="0"/>
              <a:t>-  Common name </a:t>
            </a:r>
          </a:p>
          <a:p>
            <a:pPr algn="l"/>
            <a:r>
              <a:rPr lang="en-US" sz="2800" dirty="0"/>
              <a:t>-  Scientific name (Genus species) </a:t>
            </a:r>
          </a:p>
          <a:p>
            <a:pPr algn="l"/>
            <a:r>
              <a:rPr lang="en-US" sz="2800" dirty="0"/>
              <a:t>What is its closest extant (living) relative? </a:t>
            </a:r>
          </a:p>
          <a:p>
            <a:pPr algn="l"/>
            <a:r>
              <a:rPr lang="en-US" sz="2800" dirty="0"/>
              <a:t>- How do you know? </a:t>
            </a:r>
          </a:p>
          <a:p>
            <a:pPr algn="l"/>
            <a:r>
              <a:rPr lang="en-US" sz="2800" dirty="0"/>
              <a:t>What is its closest extinct (non-living) relative?</a:t>
            </a:r>
            <a:br>
              <a:rPr lang="en-US" sz="2800" dirty="0"/>
            </a:br>
            <a:r>
              <a:rPr lang="en-US" sz="2800" dirty="0"/>
              <a:t>- This is where you include some research on the real species that you modified. </a:t>
            </a:r>
          </a:p>
          <a:p>
            <a:pPr algn="l"/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3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3"/>
            <a:ext cx="8229600" cy="4700407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Explain </a:t>
            </a:r>
            <a:r>
              <a:rPr lang="en-US" sz="2800" dirty="0"/>
              <a:t>where you are likely to find them? </a:t>
            </a:r>
          </a:p>
          <a:p>
            <a:pPr algn="l"/>
            <a:r>
              <a:rPr lang="en-US" sz="2800" dirty="0"/>
              <a:t>Why do they look the way they do? </a:t>
            </a:r>
          </a:p>
          <a:p>
            <a:pPr algn="l"/>
            <a:r>
              <a:rPr lang="en-US" sz="2800" dirty="0"/>
              <a:t>Adaptations: </a:t>
            </a:r>
          </a:p>
          <a:p>
            <a:pPr algn="l"/>
            <a:r>
              <a:rPr lang="en-US" sz="2800" dirty="0"/>
              <a:t>-  Size, feet, scales/skin/feathers neck, tail, </a:t>
            </a:r>
          </a:p>
          <a:p>
            <a:pPr algn="l"/>
            <a:r>
              <a:rPr lang="en-US" sz="2800" dirty="0"/>
              <a:t>-  Sensory structures/features? </a:t>
            </a:r>
          </a:p>
          <a:p>
            <a:pPr algn="l"/>
            <a:r>
              <a:rPr lang="en-US" sz="2800" dirty="0"/>
              <a:t>-  Unique feature </a:t>
            </a:r>
          </a:p>
          <a:p>
            <a:pPr algn="l"/>
            <a:r>
              <a:rPr lang="en-US" sz="2800" dirty="0"/>
              <a:t>Why do they look the way they do? </a:t>
            </a:r>
          </a:p>
          <a:p>
            <a:pPr algn="l"/>
            <a:r>
              <a:rPr lang="en-US" sz="2800" dirty="0"/>
              <a:t>- Sexual selection (because the ladies like it) </a:t>
            </a:r>
          </a:p>
          <a:p>
            <a:pPr algn="l"/>
            <a:r>
              <a:rPr lang="en-US" sz="2800" dirty="0"/>
              <a:t>- Camouflage </a:t>
            </a:r>
          </a:p>
          <a:p>
            <a:pPr algn="l"/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1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722436"/>
            <a:ext cx="4480561" cy="4150204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Social? </a:t>
            </a:r>
          </a:p>
          <a:p>
            <a:pPr algn="l"/>
            <a:r>
              <a:rPr lang="en-US" sz="2400" dirty="0"/>
              <a:t>-  Social or solitary? </a:t>
            </a:r>
          </a:p>
          <a:p>
            <a:pPr algn="l"/>
            <a:r>
              <a:rPr lang="en-US" sz="2400" dirty="0"/>
              <a:t>-  What is a group of them called? </a:t>
            </a:r>
          </a:p>
          <a:p>
            <a:pPr algn="l"/>
            <a:r>
              <a:rPr lang="en-US" sz="2400" dirty="0"/>
              <a:t>Reproduction </a:t>
            </a:r>
          </a:p>
          <a:p>
            <a:pPr algn="l"/>
            <a:r>
              <a:rPr lang="en-US" sz="2400" dirty="0"/>
              <a:t>-  How do they signal to mates? </a:t>
            </a:r>
          </a:p>
          <a:p>
            <a:pPr algn="l"/>
            <a:r>
              <a:rPr lang="en-US" sz="2400" dirty="0"/>
              <a:t>-  Do they have any courtship rituals? </a:t>
            </a:r>
          </a:p>
          <a:p>
            <a:pPr algn="l"/>
            <a:r>
              <a:rPr lang="en-US" sz="2400" dirty="0"/>
              <a:t>-  Development? Direct, indirect... </a:t>
            </a:r>
          </a:p>
          <a:p>
            <a:pPr algn="l"/>
            <a:r>
              <a:rPr lang="en-US" sz="2400" dirty="0"/>
              <a:t>Elaborate </a:t>
            </a:r>
          </a:p>
          <a:p>
            <a:pPr algn="l"/>
            <a:r>
              <a:rPr lang="en-US" sz="2400" dirty="0"/>
              <a:t>-  Maternal instinct? Maternal/paternal </a:t>
            </a:r>
          </a:p>
          <a:p>
            <a:pPr algn="l"/>
            <a:r>
              <a:rPr lang="en-US" sz="2400" dirty="0"/>
              <a:t>care: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63440" y="1719388"/>
            <a:ext cx="4023360" cy="4150204"/>
          </a:xfrm>
        </p:spPr>
        <p:txBody>
          <a:bodyPr/>
          <a:lstStyle/>
          <a:p>
            <a:pPr algn="l"/>
            <a:r>
              <a:rPr lang="en-US" sz="2400" dirty="0"/>
              <a:t>Diet </a:t>
            </a:r>
          </a:p>
          <a:p>
            <a:pPr algn="l"/>
            <a:r>
              <a:rPr lang="en-US" sz="2400" dirty="0"/>
              <a:t>-  Eating habits </a:t>
            </a:r>
          </a:p>
          <a:p>
            <a:pPr algn="l"/>
            <a:r>
              <a:rPr lang="en-US" sz="2400" dirty="0"/>
              <a:t>-  </a:t>
            </a:r>
            <a:r>
              <a:rPr lang="en-US" sz="2400" dirty="0" smtClean="0"/>
              <a:t>Tooth </a:t>
            </a:r>
            <a:r>
              <a:rPr lang="en-US" sz="2400" dirty="0"/>
              <a:t>morphology </a:t>
            </a:r>
          </a:p>
          <a:p>
            <a:pPr algn="l"/>
            <a:r>
              <a:rPr lang="en-US" sz="2400" dirty="0"/>
              <a:t>-  Predator or prey? </a:t>
            </a:r>
          </a:p>
          <a:p>
            <a:pPr algn="l"/>
            <a:r>
              <a:rPr lang="en-US" sz="2400" dirty="0"/>
              <a:t>-  Greatest threats to species? </a:t>
            </a:r>
          </a:p>
          <a:p>
            <a:pPr algn="l"/>
            <a:r>
              <a:rPr lang="en-US" sz="2400" dirty="0"/>
              <a:t>Sounds: </a:t>
            </a:r>
          </a:p>
          <a:p>
            <a:pPr algn="l"/>
            <a:r>
              <a:rPr lang="en-US" sz="2400" dirty="0"/>
              <a:t>- When does it vocalize? </a:t>
            </a:r>
          </a:p>
          <a:p>
            <a:pPr algn="l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History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5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your Species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Close Relative!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3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0" y="1502487"/>
            <a:ext cx="8587536" cy="5513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770" y="19538"/>
            <a:ext cx="8058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I will not stifle your creativity</a:t>
            </a:r>
            <a:endParaRPr lang="en-US" sz="5400" dirty="0"/>
          </a:p>
        </p:txBody>
      </p:sp>
      <p:pic>
        <p:nvPicPr>
          <p:cNvPr id="5" name="Picture 4" descr="photo 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5" b="19072"/>
          <a:stretch/>
        </p:blipFill>
        <p:spPr>
          <a:xfrm>
            <a:off x="2805991" y="1676400"/>
            <a:ext cx="3673994" cy="3352800"/>
          </a:xfrm>
          <a:prstGeom prst="rect">
            <a:avLst/>
          </a:prstGeom>
        </p:spPr>
      </p:pic>
      <p:pic>
        <p:nvPicPr>
          <p:cNvPr id="6" name="Picture 5" descr="zI Think This Might Be Photoshopped - Seems Legi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793750"/>
            <a:ext cx="6350000" cy="511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239" y="764259"/>
            <a:ext cx="4919522" cy="5329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668" y="751559"/>
            <a:ext cx="6818664" cy="5342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73" y="942868"/>
            <a:ext cx="8255000" cy="594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238" y="865118"/>
            <a:ext cx="7086824" cy="6478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279" y="1180217"/>
            <a:ext cx="7825491" cy="5464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625" y="1390998"/>
            <a:ext cx="7163932" cy="5130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225" y="1180217"/>
            <a:ext cx="7418332" cy="56575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2668" y="157685"/>
            <a:ext cx="6295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7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30280" y="1536229"/>
            <a:ext cx="9013720" cy="4075176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Pteranodon</a:t>
            </a:r>
            <a:r>
              <a:rPr lang="en-US" sz="5400" dirty="0" smtClean="0"/>
              <a:t> “Toothless, Wing”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Zach and Erik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83" y="2943015"/>
            <a:ext cx="6286617" cy="3868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280" y="2617269"/>
            <a:ext cx="272710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Some </a:t>
            </a:r>
            <a:r>
              <a:rPr lang="en-US" sz="3600" dirty="0"/>
              <a:t>of the largest known flying reptiles, with wingspans over 6 </a:t>
            </a:r>
            <a:r>
              <a:rPr lang="en-US" sz="3600" dirty="0" err="1"/>
              <a:t>metres</a:t>
            </a:r>
            <a:r>
              <a:rPr lang="en-US" sz="3600" dirty="0"/>
              <a:t> (20 </a:t>
            </a:r>
            <a:r>
              <a:rPr lang="en-US" sz="3600" dirty="0" err="1"/>
              <a:t>ft</a:t>
            </a:r>
            <a:r>
              <a:rPr lang="en-US" sz="3600" dirty="0"/>
              <a:t>). </a:t>
            </a:r>
            <a:r>
              <a:rPr lang="en-US" sz="3600" dirty="0" smtClean="0"/>
              <a:t>– </a:t>
            </a:r>
            <a:r>
              <a:rPr lang="en-US" sz="2400" dirty="0" smtClean="0"/>
              <a:t>Longer than any known bird.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5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6973" b="6973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Males: Larger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Females: Triangular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11650"/>
            <a:ext cx="4023360" cy="704088"/>
          </a:xfrm>
        </p:spPr>
        <p:txBody>
          <a:bodyPr/>
          <a:lstStyle/>
          <a:p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>
          <a:xfrm>
            <a:off x="4663440" y="1916237"/>
            <a:ext cx="4023360" cy="704088"/>
          </a:xfrm>
        </p:spPr>
        <p:txBody>
          <a:bodyPr/>
          <a:lstStyle/>
          <a:p>
            <a:r>
              <a:rPr lang="en-US" dirty="0" smtClean="0"/>
              <a:t>Sexual Dimorphism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Crest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3384" y="2355580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Debated, likely for Mating Display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34167" y="5716659"/>
            <a:ext cx="4209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Wiki</a:t>
            </a:r>
          </a:p>
          <a:p>
            <a:r>
              <a:rPr lang="en-US" sz="1400" dirty="0"/>
              <a:t>http://</a:t>
            </a:r>
            <a:r>
              <a:rPr lang="en-US" sz="1400" dirty="0" err="1"/>
              <a:t>www.enchantedlearning.com</a:t>
            </a:r>
            <a:r>
              <a:rPr lang="en-US" sz="1400" dirty="0"/>
              <a:t>/subjects/dinosaurs/facts/</a:t>
            </a:r>
            <a:r>
              <a:rPr lang="en-US" sz="1400" dirty="0" err="1"/>
              <a:t>Pteranodon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9528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 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869</TotalTime>
  <Words>243</Words>
  <Application>Microsoft Macintosh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Black Tie</vt:lpstr>
      <vt:lpstr>Ninja Species</vt:lpstr>
      <vt:lpstr>Project </vt:lpstr>
      <vt:lpstr>Basic</vt:lpstr>
      <vt:lpstr>Habitat</vt:lpstr>
      <vt:lpstr>Life History </vt:lpstr>
      <vt:lpstr>Introducing your Species</vt:lpstr>
      <vt:lpstr>PowerPoint Presentation</vt:lpstr>
      <vt:lpstr>Zach and Erik</vt:lpstr>
      <vt:lpstr>The Crest </vt:lpstr>
      <vt:lpstr>PowerPoint Presentation</vt:lpstr>
      <vt:lpstr>Tess and Sopah</vt:lpstr>
      <vt:lpstr>Giant Sea Scorpion </vt:lpstr>
      <vt:lpstr>Create in Fab Lab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Ninja Species</dc:title>
  <dc:creator>None</dc:creator>
  <cp:lastModifiedBy>None</cp:lastModifiedBy>
  <cp:revision>8</cp:revision>
  <dcterms:created xsi:type="dcterms:W3CDTF">2014-11-19T05:45:59Z</dcterms:created>
  <dcterms:modified xsi:type="dcterms:W3CDTF">2014-11-20T19:40:17Z</dcterms:modified>
</cp:coreProperties>
</file>