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63" r:id="rId5"/>
    <p:sldId id="258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692" autoAdjust="0"/>
  </p:normalViewPr>
  <p:slideViewPr>
    <p:cSldViewPr>
      <p:cViewPr varScale="1">
        <p:scale>
          <a:sx n="84" d="100"/>
          <a:sy n="84" d="100"/>
        </p:scale>
        <p:origin x="-1406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9FBE-30AD-4944-B9FD-64B5AC9F17A3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407D-1D6A-4D6B-88C0-22814DEEF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9FBE-30AD-4944-B9FD-64B5AC9F17A3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407D-1D6A-4D6B-88C0-22814DEEF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9FBE-30AD-4944-B9FD-64B5AC9F17A3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407D-1D6A-4D6B-88C0-22814DEEF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9FBE-30AD-4944-B9FD-64B5AC9F17A3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407D-1D6A-4D6B-88C0-22814DEEF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9FBE-30AD-4944-B9FD-64B5AC9F17A3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407D-1D6A-4D6B-88C0-22814DEEF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9FBE-30AD-4944-B9FD-64B5AC9F17A3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407D-1D6A-4D6B-88C0-22814DEEF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9FBE-30AD-4944-B9FD-64B5AC9F17A3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407D-1D6A-4D6B-88C0-22814DEEF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9FBE-30AD-4944-B9FD-64B5AC9F17A3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407D-1D6A-4D6B-88C0-22814DEEF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9FBE-30AD-4944-B9FD-64B5AC9F17A3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407D-1D6A-4D6B-88C0-22814DEEF2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9FBE-30AD-4944-B9FD-64B5AC9F17A3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7407D-1D6A-4D6B-88C0-22814DEEF2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9FBE-30AD-4944-B9FD-64B5AC9F17A3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07407D-1D6A-4D6B-88C0-22814DEEF24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F07407D-1D6A-4D6B-88C0-22814DEEF24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7419FBE-30AD-4944-B9FD-64B5AC9F17A3}" type="datetimeFigureOut">
              <a:rPr lang="en-US" smtClean="0"/>
              <a:t>5/8/2013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pRrHBB-io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smtClean="0"/>
              <a:t> Ectopic Pregnancy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819400"/>
            <a:ext cx="6400800" cy="1752600"/>
          </a:xfrm>
        </p:spPr>
        <p:txBody>
          <a:bodyPr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96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it?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342900"/>
            <a:r>
              <a:rPr lang="en-US" sz="2800" dirty="0" smtClean="0"/>
              <a:t>Embryo develops in abnormal location other than the uterus. </a:t>
            </a:r>
          </a:p>
          <a:p>
            <a:pPr indent="-342900"/>
            <a:r>
              <a:rPr lang="en-US" sz="2800" dirty="0" smtClean="0"/>
              <a:t>Most ectopic pregnancies occur in the Fallopian tubes. Some occur in the ovaries, stomach area or cervix.</a:t>
            </a:r>
          </a:p>
          <a:p>
            <a:pPr indent="-342900"/>
            <a:r>
              <a:rPr lang="en-US" sz="2800" dirty="0" smtClean="0"/>
              <a:t>Occur in 1 in very 100 pregnancies. </a:t>
            </a:r>
          </a:p>
          <a:p>
            <a:pPr indent="-342900"/>
            <a:r>
              <a:rPr lang="en-US" sz="2800" dirty="0" smtClean="0"/>
              <a:t>If not detected, internal bleeding will occur and can lead to death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814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81" y="-152400"/>
            <a:ext cx="9144000" cy="734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41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Ectopic Pregnancies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Tubal Ectopic pregnancy </a:t>
            </a:r>
          </a:p>
          <a:p>
            <a:r>
              <a:rPr lang="en-US" sz="3600" dirty="0"/>
              <a:t>Ovarian </a:t>
            </a:r>
            <a:r>
              <a:rPr lang="en-US" sz="3600" dirty="0" smtClean="0"/>
              <a:t>pregnancy</a:t>
            </a:r>
          </a:p>
          <a:p>
            <a:r>
              <a:rPr lang="en-US" sz="3600" dirty="0"/>
              <a:t>Intra-abdominal </a:t>
            </a:r>
            <a:r>
              <a:rPr lang="en-US" sz="3600" dirty="0" smtClean="0"/>
              <a:t>Pregnancy</a:t>
            </a:r>
          </a:p>
          <a:p>
            <a:r>
              <a:rPr lang="en-US" sz="3600" dirty="0"/>
              <a:t>Cervical </a:t>
            </a:r>
            <a:r>
              <a:rPr lang="en-US" sz="3600" dirty="0" smtClean="0"/>
              <a:t>pregnancy</a:t>
            </a:r>
          </a:p>
          <a:p>
            <a:r>
              <a:rPr lang="en-US" sz="3600" dirty="0"/>
              <a:t>Heterotopic </a:t>
            </a:r>
            <a:r>
              <a:rPr lang="en-US" sz="3600" dirty="0" smtClean="0"/>
              <a:t>pregnancy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0513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Causes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Over the age of 35</a:t>
            </a:r>
          </a:p>
          <a:p>
            <a:r>
              <a:rPr lang="en-US" sz="3200" dirty="0" smtClean="0"/>
              <a:t>Having many sexual partners </a:t>
            </a:r>
          </a:p>
          <a:p>
            <a:r>
              <a:rPr lang="en-US" sz="3200" dirty="0" smtClean="0"/>
              <a:t>In vitro fertilization </a:t>
            </a:r>
          </a:p>
          <a:p>
            <a:r>
              <a:rPr lang="en-US" sz="3200" dirty="0" smtClean="0"/>
              <a:t>Scaring from past infections or surgery, c section, open laparotomy</a:t>
            </a:r>
          </a:p>
          <a:p>
            <a:r>
              <a:rPr lang="en-US" sz="3200" dirty="0" smtClean="0"/>
              <a:t>Endometriosis </a:t>
            </a:r>
          </a:p>
          <a:p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32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Treatments/Prevention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Drug therapy </a:t>
            </a:r>
          </a:p>
          <a:p>
            <a:r>
              <a:rPr lang="en-US" sz="3200" dirty="0" smtClean="0"/>
              <a:t>Methotrexate </a:t>
            </a:r>
          </a:p>
          <a:p>
            <a:r>
              <a:rPr lang="en-US" sz="3200" dirty="0" smtClean="0"/>
              <a:t>Laparoscopic surgery of the fallopian tubes or any other area effected (cervix, ovaries, </a:t>
            </a:r>
            <a:r>
              <a:rPr lang="en-US" sz="3200" dirty="0" err="1" smtClean="0"/>
              <a:t>ect</a:t>
            </a:r>
            <a:r>
              <a:rPr lang="en-US" sz="3200" dirty="0" smtClean="0"/>
              <a:t>.)</a:t>
            </a:r>
          </a:p>
          <a:p>
            <a:pPr marL="114300" indent="0">
              <a:buNone/>
            </a:pPr>
            <a:endParaRPr lang="en-US" sz="3200" dirty="0" smtClean="0"/>
          </a:p>
          <a:p>
            <a:pPr marL="11430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1550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Fallopian Tube Surgery Video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demonstrates the laparoscopic surgical treatment of a tubal ectopic pregnancy</a:t>
            </a:r>
            <a:r>
              <a:rPr lang="en-US" dirty="0" smtClean="0"/>
              <a:t>. May be disturbing to some people.</a:t>
            </a:r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r>
              <a:rPr lang="en-US" dirty="0">
                <a:hlinkClick r:id="rId2"/>
              </a:rPr>
              <a:t>https://www.youtube.com/watch?v=dpRrHBB-iow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06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364</TotalTime>
  <Words>147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 Ectopic Pregnancy </vt:lpstr>
      <vt:lpstr>What is it?</vt:lpstr>
      <vt:lpstr>PowerPoint Presentation</vt:lpstr>
      <vt:lpstr>Types of Ectopic Pregnancies</vt:lpstr>
      <vt:lpstr>Causes</vt:lpstr>
      <vt:lpstr>Treatments/Prevention </vt:lpstr>
      <vt:lpstr>Fallopian Tube Surgery Video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Female and Male Diseases/Conditions</dc:title>
  <dc:creator>sorbach</dc:creator>
  <cp:lastModifiedBy>sorbach</cp:lastModifiedBy>
  <cp:revision>18</cp:revision>
  <dcterms:created xsi:type="dcterms:W3CDTF">2013-04-16T21:30:29Z</dcterms:created>
  <dcterms:modified xsi:type="dcterms:W3CDTF">2013-05-08T18:17:35Z</dcterms:modified>
</cp:coreProperties>
</file>