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82323B-6F99-F949-8E00-DC23273314D9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CAE5C9-63BD-374F-94C4-54E43A48D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9qnMfPkO-1c&amp;feature=relat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Microscopy Lab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Zannie Dallara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Goal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To see the unseen world &amp; learn to effectively and safely use compound microscopes.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362" name="Picture 2" descr="IS_Microscope_Image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grayscl/>
          </a:blip>
          <a:srcRect/>
          <a:stretch>
            <a:fillRect/>
          </a:stretch>
        </p:blipFill>
        <p:spPr bwMode="auto">
          <a:xfrm>
            <a:off x="2926326" y="3029301"/>
            <a:ext cx="36576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Video: The Hidden World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round 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2000" u="sng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sz="2000" u="sng" dirty="0">
                <a:solidFill>
                  <a:srgbClr val="000000"/>
                </a:solidFill>
                <a:hlinkClick r:id="rId2"/>
              </a:rPr>
              <a:t>://www.youtube.com/watch?v=9qnMfPkO-1c&amp;feature=related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4x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Zoomed-Out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Content Placeholder 7" descr="Screen shot 2012-10-01 at 1.53.4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660" r="-52660"/>
          <a:stretch>
            <a:fillRect/>
          </a:stretch>
        </p:blipFill>
        <p:spPr/>
      </p:pic>
      <p:cxnSp>
        <p:nvCxnSpPr>
          <p:cNvPr id="11" name="Straight Connector 10"/>
          <p:cNvCxnSpPr/>
          <p:nvPr/>
        </p:nvCxnSpPr>
        <p:spPr>
          <a:xfrm rot="5400000">
            <a:off x="4258733" y="3623734"/>
            <a:ext cx="1185337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150" y="6436267"/>
            <a:ext cx="582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900m X .25 =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10x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Zoomed-In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Content Placeholder 7" descr="Screen shot 2012-10-01 at 1.54.1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17" r="-2817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89150" y="6436267"/>
            <a:ext cx="582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250m X .75 = 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_Microscope_Image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grayscl/>
          </a:blip>
          <a:srcRect/>
          <a:stretch>
            <a:fillRect/>
          </a:stretch>
        </p:blipFill>
        <p:spPr bwMode="auto">
          <a:xfrm>
            <a:off x="1432499" y="237067"/>
            <a:ext cx="6489161" cy="63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667" y="40800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Ocular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8660" y="296333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Lenses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2532" y="3793067"/>
            <a:ext cx="6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V="1">
            <a:off x="1473198" y="4314798"/>
            <a:ext cx="6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Letter </a:t>
            </a:r>
            <a:r>
              <a:rPr lang="en-US" dirty="0" smtClean="0">
                <a:solidFill>
                  <a:srgbClr val="000000"/>
                </a:solidFill>
              </a:rPr>
              <a:t>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Zooming In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459068"/>
            <a:ext cx="4436533" cy="42265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5" y="4001374"/>
            <a:ext cx="1219198" cy="1100666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7335" y="1557871"/>
            <a:ext cx="2997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0000"/>
                </a:solidFill>
              </a:rPr>
              <a:t>E</a:t>
            </a:r>
            <a:endParaRPr lang="en-US" sz="199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45268" y="4436533"/>
            <a:ext cx="423329" cy="27604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25927">
            <a:off x="3263454" y="3068604"/>
            <a:ext cx="6181559" cy="79288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Rule: Keep it centered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Letter 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459068"/>
            <a:ext cx="4436533" cy="42265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5" y="4001374"/>
            <a:ext cx="1219198" cy="1100666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45268" y="4436533"/>
            <a:ext cx="423329" cy="27604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9589" y="2859178"/>
            <a:ext cx="21505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0000"/>
                </a:solidFill>
              </a:rPr>
              <a:t>E</a:t>
            </a:r>
            <a:endParaRPr lang="en-US" sz="199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25927">
            <a:off x="3263454" y="3068604"/>
            <a:ext cx="6181559" cy="792882"/>
          </a:xfrm>
          <a:prstGeom prst="rect">
            <a:avLst/>
          </a:prstGeom>
        </p:spPr>
        <p:txBody>
          <a:bodyPr vert="horz"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Rule: Find</a:t>
            </a:r>
            <a:r>
              <a:rPr kumimoji="0" lang="en-US" sz="4100" b="1" i="0" u="none" strike="noStrike" kern="1200" cap="none" spc="0" normalizeH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Focus before you zoom </a:t>
            </a:r>
            <a:endParaRPr kumimoji="0" lang="en-US" sz="41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Wet Mount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Trap Door Method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Goal: minimize bubbles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78000" y="4521200"/>
            <a:ext cx="5249333" cy="169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4461934" y="3513666"/>
            <a:ext cx="1083733" cy="965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3589867" y="4216400"/>
            <a:ext cx="1490133" cy="304800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302000" y="3742266"/>
            <a:ext cx="1219200" cy="16933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031065" y="4064000"/>
            <a:ext cx="609603" cy="1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6">
      <a:dk1>
        <a:sysClr val="windowText" lastClr="000000"/>
      </a:dk1>
      <a:lt1>
        <a:sysClr val="window" lastClr="FFFFFF"/>
      </a:lt1>
      <a:dk2>
        <a:srgbClr val="277E62"/>
      </a:dk2>
      <a:lt2>
        <a:srgbClr val="D2D2D2"/>
      </a:lt2>
      <a:accent1>
        <a:srgbClr val="A529D8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66</TotalTime>
  <Words>102</Words>
  <Application>Microsoft Macintosh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Microscopy Lab</vt:lpstr>
      <vt:lpstr>Goal</vt:lpstr>
      <vt:lpstr>Video: The Hidden World Around Us</vt:lpstr>
      <vt:lpstr>4x Zoomed-Out </vt:lpstr>
      <vt:lpstr>10x  Zoomed-In</vt:lpstr>
      <vt:lpstr>Slide 6</vt:lpstr>
      <vt:lpstr>Letter E Zooming In </vt:lpstr>
      <vt:lpstr>Letter E</vt:lpstr>
      <vt:lpstr>Wet Mount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Microscopy Lab</dc:title>
  <dc:creator>None</dc:creator>
  <cp:lastModifiedBy>None</cp:lastModifiedBy>
  <cp:revision>20</cp:revision>
  <dcterms:created xsi:type="dcterms:W3CDTF">2012-10-01T20:54:46Z</dcterms:created>
  <dcterms:modified xsi:type="dcterms:W3CDTF">2012-10-01T21:05:53Z</dcterms:modified>
</cp:coreProperties>
</file>