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bw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496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7681-73AE-A846-85F5-AD52B4FAC596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027F-F6C0-D14F-9143-B3671D809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7681-73AE-A846-85F5-AD52B4FAC596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027F-F6C0-D14F-9143-B3671D809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7681-73AE-A846-85F5-AD52B4FAC596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027F-F6C0-D14F-9143-B3671D809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7681-73AE-A846-85F5-AD52B4FAC596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027F-F6C0-D14F-9143-B3671D809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7681-73AE-A846-85F5-AD52B4FAC596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027F-F6C0-D14F-9143-B3671D809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7681-73AE-A846-85F5-AD52B4FAC596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027F-F6C0-D14F-9143-B3671D809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7681-73AE-A846-85F5-AD52B4FAC596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027F-F6C0-D14F-9143-B3671D809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7681-73AE-A846-85F5-AD52B4FAC596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027F-F6C0-D14F-9143-B3671D809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7681-73AE-A846-85F5-AD52B4FAC596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027F-F6C0-D14F-9143-B3671D809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7681-73AE-A846-85F5-AD52B4FAC596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027F-F6C0-D14F-9143-B3671D809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7681-73AE-A846-85F5-AD52B4FAC596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027F-F6C0-D14F-9143-B3671D809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77681-73AE-A846-85F5-AD52B4FAC596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8027F-F6C0-D14F-9143-B3671D809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cartage.org.lb/en/themes/sciences/zoology/Animalclassification/Polygenetic/phylogenetictree/phylogenetictree.htm" TargetMode="Externa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cartage.org.lb/en/themes/sciences/zoology/Animalclassification/Polygenetic/phylogenetictree/phylogenetictree.htm" TargetMode="Externa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2" descr="http://www.cartage.org.lb/en/themes/sciences/zoology/Animalclassification/Polygenetic/phylogenetictree/animaltre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81000"/>
            <a:ext cx="9144000" cy="2971800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031999"/>
          <a:ext cx="9144000" cy="4967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783080"/>
                <a:gridCol w="1874520"/>
              </a:tblGrid>
              <a:tr h="6182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Sponges</a:t>
                      </a:r>
                    </a:p>
                    <a:p>
                      <a:pPr algn="ctr"/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Outgroup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Cnidarian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0000"/>
                          </a:solidFill>
                        </a:rPr>
                        <a:t>Platy.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Nematod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Mollusc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8877">
                <a:tc>
                  <a:txBody>
                    <a:bodyPr/>
                    <a:lstStyle/>
                    <a:p>
                      <a:endParaRPr lang="en-US" sz="2000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sz="2000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sz="2000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sz="2000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sz="2000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sz="2000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sz="2000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2" descr="http://www.cartage.org.lb/en/themes/sciences/zoology/Animalclassification/Polygenetic/phylogenetictree/animaltre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81000"/>
            <a:ext cx="9144000" cy="2971800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890889"/>
          <a:ext cx="9144000" cy="4967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6182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Annelida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Arthropod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Echino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Chordate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8877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12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None</dc:creator>
  <cp:lastModifiedBy>None</cp:lastModifiedBy>
  <cp:revision>2</cp:revision>
  <cp:lastPrinted>2013-01-14T22:56:55Z</cp:lastPrinted>
  <dcterms:created xsi:type="dcterms:W3CDTF">2013-01-14T20:11:44Z</dcterms:created>
  <dcterms:modified xsi:type="dcterms:W3CDTF">2013-01-14T22:57:35Z</dcterms:modified>
</cp:coreProperties>
</file>