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311FA-16B5-4649-AF2A-348BCB573F03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7D023F-5622-2E42-9717-AC651EB049A7}">
      <dgm:prSet custT="1"/>
      <dgm:spPr>
        <a:solidFill>
          <a:srgbClr val="000090"/>
        </a:solidFill>
        <a:ln>
          <a:solidFill>
            <a:srgbClr val="3366FF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aseline="0" dirty="0" smtClean="0"/>
            <a:t>Where did organisms start off? </a:t>
          </a:r>
          <a:endParaRPr lang="en-US" sz="2800" dirty="0"/>
        </a:p>
      </dgm:t>
    </dgm:pt>
    <dgm:pt modelId="{C7D21C2A-8971-2646-A0A2-FD91F05D2441}" type="parTrans" cxnId="{6450AA31-E2BC-804D-AF03-4F642815D372}">
      <dgm:prSet/>
      <dgm:spPr/>
      <dgm:t>
        <a:bodyPr/>
        <a:lstStyle/>
        <a:p>
          <a:endParaRPr lang="en-US"/>
        </a:p>
      </dgm:t>
    </dgm:pt>
    <dgm:pt modelId="{BFD01419-CB4B-4342-BD99-D2B3CBC3701C}" type="sibTrans" cxnId="{6450AA31-E2BC-804D-AF03-4F642815D372}">
      <dgm:prSet/>
      <dgm:spPr/>
      <dgm:t>
        <a:bodyPr/>
        <a:lstStyle/>
        <a:p>
          <a:endParaRPr lang="en-US"/>
        </a:p>
      </dgm:t>
    </dgm:pt>
    <dgm:pt modelId="{C76EA759-191B-8D44-92A4-8E9532B92256}">
      <dgm:prSet custT="1"/>
      <dgm:spPr>
        <a:solidFill>
          <a:srgbClr val="000090"/>
        </a:solidFill>
        <a:ln>
          <a:solidFill>
            <a:srgbClr val="3366FF"/>
          </a:solidFill>
        </a:ln>
      </dgm:spPr>
      <dgm:t>
        <a:bodyPr/>
        <a:lstStyle/>
        <a:p>
          <a:pPr rtl="0"/>
          <a:r>
            <a:rPr lang="en-US" sz="2800" dirty="0" smtClean="0"/>
            <a:t>Water</a:t>
          </a:r>
        </a:p>
      </dgm:t>
    </dgm:pt>
    <dgm:pt modelId="{EBECF13B-8751-B445-B9BB-915E82D8996A}" type="parTrans" cxnId="{17463379-39A9-2641-AEEA-E22956857306}">
      <dgm:prSet/>
      <dgm:spPr/>
      <dgm:t>
        <a:bodyPr/>
        <a:lstStyle/>
        <a:p>
          <a:endParaRPr lang="en-US"/>
        </a:p>
      </dgm:t>
    </dgm:pt>
    <dgm:pt modelId="{CF2802E8-F6CC-C044-990B-5B623710F1F1}" type="sibTrans" cxnId="{17463379-39A9-2641-AEEA-E22956857306}">
      <dgm:prSet/>
      <dgm:spPr/>
      <dgm:t>
        <a:bodyPr/>
        <a:lstStyle/>
        <a:p>
          <a:endParaRPr lang="en-US"/>
        </a:p>
      </dgm:t>
    </dgm:pt>
    <dgm:pt modelId="{13F34646-41F7-DA42-B2A6-6C704E865753}">
      <dgm:prSet custT="1"/>
      <dgm:spPr>
        <a:solidFill>
          <a:srgbClr val="000090"/>
        </a:solidFill>
        <a:ln>
          <a:solidFill>
            <a:srgbClr val="3366FF"/>
          </a:solidFill>
        </a:ln>
      </dgm:spPr>
      <dgm:t>
        <a:bodyPr/>
        <a:lstStyle/>
        <a:p>
          <a:pPr rtl="0"/>
          <a:r>
            <a:rPr lang="en-US" sz="2800" dirty="0" smtClean="0"/>
            <a:t>Land</a:t>
          </a:r>
          <a:endParaRPr lang="en-US" sz="2800" dirty="0"/>
        </a:p>
      </dgm:t>
    </dgm:pt>
    <dgm:pt modelId="{88862383-FE57-7D44-8A54-92C1A9555052}" type="sibTrans" cxnId="{B96D1B98-2EBE-AB44-B4AA-2F7FA9BD88E9}">
      <dgm:prSet/>
      <dgm:spPr/>
      <dgm:t>
        <a:bodyPr/>
        <a:lstStyle/>
        <a:p>
          <a:endParaRPr lang="en-US"/>
        </a:p>
      </dgm:t>
    </dgm:pt>
    <dgm:pt modelId="{2561B83B-29D6-0B4D-B240-E6B737581C62}" type="parTrans" cxnId="{B96D1B98-2EBE-AB44-B4AA-2F7FA9BD88E9}">
      <dgm:prSet/>
      <dgm:spPr/>
      <dgm:t>
        <a:bodyPr/>
        <a:lstStyle/>
        <a:p>
          <a:endParaRPr lang="en-US"/>
        </a:p>
      </dgm:t>
    </dgm:pt>
    <dgm:pt modelId="{E665A166-50DC-B94B-BC5F-D6D094CD58D1}">
      <dgm:prSet custT="1"/>
      <dgm:spPr>
        <a:solidFill>
          <a:srgbClr val="000090"/>
        </a:solidFill>
        <a:ln>
          <a:solidFill>
            <a:srgbClr val="3366FF"/>
          </a:solidFill>
        </a:ln>
      </dgm:spPr>
      <dgm:t>
        <a:bodyPr/>
        <a:lstStyle/>
        <a:p>
          <a:r>
            <a:rPr lang="en-US" sz="2800" dirty="0" smtClean="0"/>
            <a:t>Some went back to:</a:t>
          </a:r>
        </a:p>
        <a:p>
          <a:r>
            <a:rPr lang="en-US" sz="2800" dirty="0" smtClean="0"/>
            <a:t>Water</a:t>
          </a:r>
          <a:endParaRPr lang="en-US" sz="2800" dirty="0"/>
        </a:p>
      </dgm:t>
    </dgm:pt>
    <dgm:pt modelId="{33750108-5637-A049-9879-6967681324A8}" type="parTrans" cxnId="{C844235A-9536-594F-9997-3930AB38C1CF}">
      <dgm:prSet/>
      <dgm:spPr/>
      <dgm:t>
        <a:bodyPr/>
        <a:lstStyle/>
        <a:p>
          <a:endParaRPr lang="en-US"/>
        </a:p>
      </dgm:t>
    </dgm:pt>
    <dgm:pt modelId="{1B393177-85C4-DE4C-BBFA-3415D2288A5E}" type="sibTrans" cxnId="{C844235A-9536-594F-9997-3930AB38C1CF}">
      <dgm:prSet/>
      <dgm:spPr/>
      <dgm:t>
        <a:bodyPr/>
        <a:lstStyle/>
        <a:p>
          <a:endParaRPr lang="en-US"/>
        </a:p>
      </dgm:t>
    </dgm:pt>
    <dgm:pt modelId="{F10D0486-9B5F-3944-9C7A-8448AA576831}" type="pres">
      <dgm:prSet presAssocID="{5D9311FA-16B5-4649-AF2A-348BCB573F03}" presName="CompostProcess" presStyleCnt="0">
        <dgm:presLayoutVars>
          <dgm:dir/>
          <dgm:resizeHandles val="exact"/>
        </dgm:presLayoutVars>
      </dgm:prSet>
      <dgm:spPr/>
    </dgm:pt>
    <dgm:pt modelId="{3ACB6ED8-B259-BC44-9412-748DEAAB791F}" type="pres">
      <dgm:prSet presAssocID="{5D9311FA-16B5-4649-AF2A-348BCB573F03}" presName="arrow" presStyleLbl="bgShp" presStyleIdx="0" presStyleCnt="1" custScaleX="117647" custLinFactNeighborX="1787" custLinFactNeighborY="1903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3366FF"/>
          </a:solidFill>
        </a:ln>
      </dgm:spPr>
    </dgm:pt>
    <dgm:pt modelId="{D3A6A233-8687-C54F-803A-2E7C256FC7F0}" type="pres">
      <dgm:prSet presAssocID="{5D9311FA-16B5-4649-AF2A-348BCB573F03}" presName="linearProcess" presStyleCnt="0"/>
      <dgm:spPr/>
    </dgm:pt>
    <dgm:pt modelId="{1FF3EE5D-6C6B-C84D-9B98-AF14841E1707}" type="pres">
      <dgm:prSet presAssocID="{7E7D023F-5622-2E42-9717-AC651EB049A7}" presName="textNode" presStyleLbl="node1" presStyleIdx="0" presStyleCnt="4" custScaleX="72112" custScaleY="84567" custLinFactX="-23676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8DBFA-7A14-554E-8C9F-75CEF4240C63}" type="pres">
      <dgm:prSet presAssocID="{BFD01419-CB4B-4342-BD99-D2B3CBC3701C}" presName="sibTrans" presStyleCnt="0"/>
      <dgm:spPr/>
    </dgm:pt>
    <dgm:pt modelId="{362B96F4-8359-1B48-9765-2304A377AE2F}" type="pres">
      <dgm:prSet presAssocID="{C76EA759-191B-8D44-92A4-8E9532B92256}" presName="textNode" presStyleLbl="node1" presStyleIdx="1" presStyleCnt="4" custScaleX="42017" custScaleY="38792" custLinFactNeighborX="-63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564D9-A5A6-564D-8705-495DED236C68}" type="pres">
      <dgm:prSet presAssocID="{CF2802E8-F6CC-C044-990B-5B623710F1F1}" presName="sibTrans" presStyleCnt="0"/>
      <dgm:spPr/>
    </dgm:pt>
    <dgm:pt modelId="{835694B5-AD10-4644-BE2C-45D282CC0707}" type="pres">
      <dgm:prSet presAssocID="{13F34646-41F7-DA42-B2A6-6C704E865753}" presName="textNode" presStyleLbl="node1" presStyleIdx="2" presStyleCnt="4" custScaleX="42017" custScaleY="38792" custLinFactX="-187" custLinFactNeighborX="-100000">
        <dgm:presLayoutVars>
          <dgm:bulletEnabled val="1"/>
        </dgm:presLayoutVars>
      </dgm:prSet>
      <dgm:spPr/>
    </dgm:pt>
    <dgm:pt modelId="{CB9283EC-8355-4549-9D5B-CF4BBA99B2F0}" type="pres">
      <dgm:prSet presAssocID="{88862383-FE57-7D44-8A54-92C1A9555052}" presName="sibTrans" presStyleCnt="0"/>
      <dgm:spPr/>
    </dgm:pt>
    <dgm:pt modelId="{96E0143D-44EE-AE4A-9765-A12AA00D7280}" type="pres">
      <dgm:prSet presAssocID="{E665A166-50DC-B94B-BC5F-D6D094CD58D1}" presName="textNode" presStyleLbl="node1" presStyleIdx="3" presStyleCnt="4" custScaleX="77086" custScaleY="65899" custLinFactX="-5388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50AA31-E2BC-804D-AF03-4F642815D372}" srcId="{5D9311FA-16B5-4649-AF2A-348BCB573F03}" destId="{7E7D023F-5622-2E42-9717-AC651EB049A7}" srcOrd="0" destOrd="0" parTransId="{C7D21C2A-8971-2646-A0A2-FD91F05D2441}" sibTransId="{BFD01419-CB4B-4342-BD99-D2B3CBC3701C}"/>
    <dgm:cxn modelId="{2B6DEE8A-74DD-7F4D-9144-D0C6C8E3752C}" type="presOf" srcId="{13F34646-41F7-DA42-B2A6-6C704E865753}" destId="{835694B5-AD10-4644-BE2C-45D282CC0707}" srcOrd="0" destOrd="0" presId="urn:microsoft.com/office/officeart/2005/8/layout/hProcess9"/>
    <dgm:cxn modelId="{76AF8752-6FE8-8C4D-A44E-15C0DEF234C6}" type="presOf" srcId="{5D9311FA-16B5-4649-AF2A-348BCB573F03}" destId="{F10D0486-9B5F-3944-9C7A-8448AA576831}" srcOrd="0" destOrd="0" presId="urn:microsoft.com/office/officeart/2005/8/layout/hProcess9"/>
    <dgm:cxn modelId="{17463379-39A9-2641-AEEA-E22956857306}" srcId="{5D9311FA-16B5-4649-AF2A-348BCB573F03}" destId="{C76EA759-191B-8D44-92A4-8E9532B92256}" srcOrd="1" destOrd="0" parTransId="{EBECF13B-8751-B445-B9BB-915E82D8996A}" sibTransId="{CF2802E8-F6CC-C044-990B-5B623710F1F1}"/>
    <dgm:cxn modelId="{3FED21B4-AC2B-6048-B806-57B4F22C5612}" type="presOf" srcId="{E665A166-50DC-B94B-BC5F-D6D094CD58D1}" destId="{96E0143D-44EE-AE4A-9765-A12AA00D7280}" srcOrd="0" destOrd="0" presId="urn:microsoft.com/office/officeart/2005/8/layout/hProcess9"/>
    <dgm:cxn modelId="{C844235A-9536-594F-9997-3930AB38C1CF}" srcId="{5D9311FA-16B5-4649-AF2A-348BCB573F03}" destId="{E665A166-50DC-B94B-BC5F-D6D094CD58D1}" srcOrd="3" destOrd="0" parTransId="{33750108-5637-A049-9879-6967681324A8}" sibTransId="{1B393177-85C4-DE4C-BBFA-3415D2288A5E}"/>
    <dgm:cxn modelId="{CA99A08B-91CC-634F-A6BD-CCC6DDE2E3AA}" type="presOf" srcId="{7E7D023F-5622-2E42-9717-AC651EB049A7}" destId="{1FF3EE5D-6C6B-C84D-9B98-AF14841E1707}" srcOrd="0" destOrd="0" presId="urn:microsoft.com/office/officeart/2005/8/layout/hProcess9"/>
    <dgm:cxn modelId="{B96D1B98-2EBE-AB44-B4AA-2F7FA9BD88E9}" srcId="{5D9311FA-16B5-4649-AF2A-348BCB573F03}" destId="{13F34646-41F7-DA42-B2A6-6C704E865753}" srcOrd="2" destOrd="0" parTransId="{2561B83B-29D6-0B4D-B240-E6B737581C62}" sibTransId="{88862383-FE57-7D44-8A54-92C1A9555052}"/>
    <dgm:cxn modelId="{DC5EA92B-0C6D-F94A-80D1-62055FADF121}" type="presOf" srcId="{C76EA759-191B-8D44-92A4-8E9532B92256}" destId="{362B96F4-8359-1B48-9765-2304A377AE2F}" srcOrd="0" destOrd="0" presId="urn:microsoft.com/office/officeart/2005/8/layout/hProcess9"/>
    <dgm:cxn modelId="{11143B8E-FECC-1141-A2A6-B94FC6D0D485}" type="presParOf" srcId="{F10D0486-9B5F-3944-9C7A-8448AA576831}" destId="{3ACB6ED8-B259-BC44-9412-748DEAAB791F}" srcOrd="0" destOrd="0" presId="urn:microsoft.com/office/officeart/2005/8/layout/hProcess9"/>
    <dgm:cxn modelId="{AD513568-655F-7C47-AD1E-BD6BCFDBF1F8}" type="presParOf" srcId="{F10D0486-9B5F-3944-9C7A-8448AA576831}" destId="{D3A6A233-8687-C54F-803A-2E7C256FC7F0}" srcOrd="1" destOrd="0" presId="urn:microsoft.com/office/officeart/2005/8/layout/hProcess9"/>
    <dgm:cxn modelId="{DDE28341-9D70-9741-96E5-6B645235CE73}" type="presParOf" srcId="{D3A6A233-8687-C54F-803A-2E7C256FC7F0}" destId="{1FF3EE5D-6C6B-C84D-9B98-AF14841E1707}" srcOrd="0" destOrd="0" presId="urn:microsoft.com/office/officeart/2005/8/layout/hProcess9"/>
    <dgm:cxn modelId="{B0AE302F-354A-634B-8B04-72490C05E9CB}" type="presParOf" srcId="{D3A6A233-8687-C54F-803A-2E7C256FC7F0}" destId="{EF68DBFA-7A14-554E-8C9F-75CEF4240C63}" srcOrd="1" destOrd="0" presId="urn:microsoft.com/office/officeart/2005/8/layout/hProcess9"/>
    <dgm:cxn modelId="{04E91BBD-BD7F-7D4F-AC30-2096165A527F}" type="presParOf" srcId="{D3A6A233-8687-C54F-803A-2E7C256FC7F0}" destId="{362B96F4-8359-1B48-9765-2304A377AE2F}" srcOrd="2" destOrd="0" presId="urn:microsoft.com/office/officeart/2005/8/layout/hProcess9"/>
    <dgm:cxn modelId="{E832DF6B-0B31-2542-9766-618A4782DAE6}" type="presParOf" srcId="{D3A6A233-8687-C54F-803A-2E7C256FC7F0}" destId="{0EC564D9-A5A6-564D-8705-495DED236C68}" srcOrd="3" destOrd="0" presId="urn:microsoft.com/office/officeart/2005/8/layout/hProcess9"/>
    <dgm:cxn modelId="{BF7128C9-E188-8543-995C-6983FB8F73C6}" type="presParOf" srcId="{D3A6A233-8687-C54F-803A-2E7C256FC7F0}" destId="{835694B5-AD10-4644-BE2C-45D282CC0707}" srcOrd="4" destOrd="0" presId="urn:microsoft.com/office/officeart/2005/8/layout/hProcess9"/>
    <dgm:cxn modelId="{66D786F4-4AB6-314D-A19B-6E00A123E71C}" type="presParOf" srcId="{D3A6A233-8687-C54F-803A-2E7C256FC7F0}" destId="{CB9283EC-8355-4549-9D5B-CF4BBA99B2F0}" srcOrd="5" destOrd="0" presId="urn:microsoft.com/office/officeart/2005/8/layout/hProcess9"/>
    <dgm:cxn modelId="{B5C88F26-17F7-7F4A-B46B-57B5525AAAA3}" type="presParOf" srcId="{D3A6A233-8687-C54F-803A-2E7C256FC7F0}" destId="{96E0143D-44EE-AE4A-9765-A12AA00D7280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CB6ED8-B259-BC44-9412-748DEAAB791F}">
      <dsp:nvSpPr>
        <dsp:cNvPr id="0" name=""/>
        <dsp:cNvSpPr/>
      </dsp:nvSpPr>
      <dsp:spPr>
        <a:xfrm>
          <a:off x="4" y="0"/>
          <a:ext cx="9143995" cy="4832140"/>
        </a:xfrm>
        <a:prstGeom prst="rightArrow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F3EE5D-6C6B-C84D-9B98-AF14841E1707}">
      <dsp:nvSpPr>
        <dsp:cNvPr id="0" name=""/>
        <dsp:cNvSpPr/>
      </dsp:nvSpPr>
      <dsp:spPr>
        <a:xfrm>
          <a:off x="0" y="1598790"/>
          <a:ext cx="2533454" cy="1634558"/>
        </a:xfrm>
        <a:prstGeom prst="roundRect">
          <a:avLst/>
        </a:prstGeom>
        <a:solidFill>
          <a:srgbClr val="000090"/>
        </a:solid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baseline="0" dirty="0" smtClean="0"/>
            <a:t>Where did organisms start off? </a:t>
          </a:r>
          <a:endParaRPr lang="en-US" sz="2800" kern="1200" dirty="0"/>
        </a:p>
      </dsp:txBody>
      <dsp:txXfrm>
        <a:off x="0" y="1598790"/>
        <a:ext cx="2533454" cy="1634558"/>
      </dsp:txXfrm>
    </dsp:sp>
    <dsp:sp modelId="{362B96F4-8359-1B48-9765-2304A377AE2F}">
      <dsp:nvSpPr>
        <dsp:cNvPr id="0" name=""/>
        <dsp:cNvSpPr/>
      </dsp:nvSpPr>
      <dsp:spPr>
        <a:xfrm>
          <a:off x="2652853" y="2041173"/>
          <a:ext cx="1476150" cy="749793"/>
        </a:xfrm>
        <a:prstGeom prst="roundRect">
          <a:avLst/>
        </a:prstGeom>
        <a:solidFill>
          <a:srgbClr val="000090"/>
        </a:solid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Water</a:t>
          </a:r>
        </a:p>
      </dsp:txBody>
      <dsp:txXfrm>
        <a:off x="2652853" y="2041173"/>
        <a:ext cx="1476150" cy="749793"/>
      </dsp:txXfrm>
    </dsp:sp>
    <dsp:sp modelId="{835694B5-AD10-4644-BE2C-45D282CC0707}">
      <dsp:nvSpPr>
        <dsp:cNvPr id="0" name=""/>
        <dsp:cNvSpPr/>
      </dsp:nvSpPr>
      <dsp:spPr>
        <a:xfrm>
          <a:off x="4321536" y="2041173"/>
          <a:ext cx="1476150" cy="749793"/>
        </a:xfrm>
        <a:prstGeom prst="roundRect">
          <a:avLst/>
        </a:prstGeom>
        <a:solidFill>
          <a:srgbClr val="000090"/>
        </a:solid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Land</a:t>
          </a:r>
          <a:endParaRPr lang="en-US" sz="2800" kern="1200" dirty="0"/>
        </a:p>
      </dsp:txBody>
      <dsp:txXfrm>
        <a:off x="4321536" y="2041173"/>
        <a:ext cx="1476150" cy="749793"/>
      </dsp:txXfrm>
    </dsp:sp>
    <dsp:sp modelId="{96E0143D-44EE-AE4A-9765-A12AA00D7280}">
      <dsp:nvSpPr>
        <dsp:cNvPr id="0" name=""/>
        <dsp:cNvSpPr/>
      </dsp:nvSpPr>
      <dsp:spPr>
        <a:xfrm>
          <a:off x="5928003" y="1779203"/>
          <a:ext cx="2708201" cy="1273732"/>
        </a:xfrm>
        <a:prstGeom prst="roundRect">
          <a:avLst/>
        </a:prstGeom>
        <a:solidFill>
          <a:srgbClr val="000090"/>
        </a:solidFill>
        <a:ln>
          <a:solidFill>
            <a:srgbClr val="3366F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Some went back to: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Water</a:t>
          </a:r>
          <a:endParaRPr lang="en-US" sz="2800" kern="1200" dirty="0"/>
        </a:p>
      </dsp:txBody>
      <dsp:txXfrm>
        <a:off x="5928003" y="1779203"/>
        <a:ext cx="2708201" cy="1273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C3E8-FBB6-EA48-89F6-0AC9337A71C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4C82-162E-FA45-AF77-069F491E43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Vertebrate Forms and Adaptations: Changes over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3-4 Vertebrate Biology Unit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0510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Vertebrate Forms &amp; Adaptations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1182" cy="4846320"/>
          </a:xfrm>
        </p:spPr>
        <p:txBody>
          <a:bodyPr/>
          <a:lstStyle/>
          <a:p>
            <a:r>
              <a:rPr lang="en-US" dirty="0" smtClean="0"/>
              <a:t>What is a vertebrate? </a:t>
            </a:r>
          </a:p>
          <a:p>
            <a:pPr lvl="1"/>
            <a:r>
              <a:rPr lang="en-US" dirty="0" smtClean="0"/>
              <a:t>A group of organisms with vertebrae</a:t>
            </a:r>
          </a:p>
          <a:p>
            <a:pPr lvl="1"/>
            <a:r>
              <a:rPr lang="en-US" dirty="0" smtClean="0"/>
              <a:t>Kingdom: </a:t>
            </a:r>
            <a:r>
              <a:rPr lang="en-US" dirty="0" err="1" smtClean="0"/>
              <a:t>Anamalia</a:t>
            </a:r>
            <a:r>
              <a:rPr lang="en-US" dirty="0" smtClean="0"/>
              <a:t> &gt; Phylum: </a:t>
            </a:r>
            <a:r>
              <a:rPr lang="en-US" dirty="0" err="1" smtClean="0"/>
              <a:t>Chordata</a:t>
            </a:r>
            <a:r>
              <a:rPr lang="en-US" dirty="0" smtClean="0"/>
              <a:t> &gt; Subphylum: Vertebrata</a:t>
            </a:r>
          </a:p>
          <a:p>
            <a:pPr lvl="1"/>
            <a:endParaRPr lang="en-US" dirty="0"/>
          </a:p>
        </p:txBody>
      </p:sp>
      <p:pic>
        <p:nvPicPr>
          <p:cNvPr id="4" name="Picture 3" descr="v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23" y="3264740"/>
            <a:ext cx="7186519" cy="35932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2518"/>
            <a:ext cx="7239000" cy="1143000"/>
          </a:xfrm>
        </p:spPr>
        <p:txBody>
          <a:bodyPr/>
          <a:lstStyle/>
          <a:p>
            <a:r>
              <a:rPr lang="en-US" dirty="0" smtClean="0"/>
              <a:t>Vertebrae: Why Have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34" y="577246"/>
            <a:ext cx="7239000" cy="4846320"/>
          </a:xfrm>
        </p:spPr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Protect the notochord</a:t>
            </a:r>
          </a:p>
          <a:p>
            <a:r>
              <a:rPr lang="en-US" dirty="0" smtClean="0"/>
              <a:t>Anchor Muscles </a:t>
            </a:r>
          </a:p>
          <a:p>
            <a:endParaRPr lang="en-US" dirty="0"/>
          </a:p>
        </p:txBody>
      </p:sp>
      <p:pic>
        <p:nvPicPr>
          <p:cNvPr id="4" name="Picture 3" descr="Fish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678" y="3342065"/>
            <a:ext cx="5247267" cy="3515935"/>
          </a:xfrm>
          <a:prstGeom prst="rect">
            <a:avLst/>
          </a:prstGeom>
        </p:spPr>
      </p:pic>
      <p:pic>
        <p:nvPicPr>
          <p:cNvPr id="5" name="Picture 4" descr="hu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31533">
            <a:off x="1538421" y="1437391"/>
            <a:ext cx="3011012" cy="59467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92902" y="2646813"/>
            <a:ext cx="339672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the difference between these two?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8576" y="6040237"/>
            <a:ext cx="293831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drives those differences?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Evolution of habitats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1"/>
          <a:ext cx="9144000" cy="483214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4312"/>
            <a:ext cx="7239000" cy="1143000"/>
          </a:xfrm>
        </p:spPr>
        <p:txBody>
          <a:bodyPr/>
          <a:lstStyle/>
          <a:p>
            <a:r>
              <a:rPr lang="en-US" dirty="0" smtClean="0"/>
              <a:t>Vertebrates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8688"/>
            <a:ext cx="9144000" cy="4992695"/>
          </a:xfrm>
        </p:spPr>
        <p:txBody>
          <a:bodyPr/>
          <a:lstStyle/>
          <a:p>
            <a:r>
              <a:rPr lang="en-US" dirty="0" smtClean="0"/>
              <a:t>Forms:</a:t>
            </a:r>
          </a:p>
          <a:p>
            <a:pPr lvl="1"/>
            <a:r>
              <a:rPr lang="en-US" b="1" dirty="0" smtClean="0"/>
              <a:t>Limbs</a:t>
            </a:r>
            <a:r>
              <a:rPr lang="en-US" dirty="0" smtClean="0"/>
              <a:t>: Fins</a:t>
            </a:r>
          </a:p>
          <a:p>
            <a:pPr lvl="1"/>
            <a:r>
              <a:rPr lang="en-US" b="1" dirty="0" smtClean="0"/>
              <a:t>Spine</a:t>
            </a:r>
            <a:r>
              <a:rPr lang="en-US" dirty="0" smtClean="0"/>
              <a:t>: </a:t>
            </a:r>
            <a:r>
              <a:rPr lang="en-US" sz="2000" dirty="0" smtClean="0"/>
              <a:t>Uniform Vertebrae, Plain, 2 spines (less muscle attachment) </a:t>
            </a:r>
            <a:endParaRPr lang="en-US" dirty="0" smtClean="0"/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Less need for support in water</a:t>
            </a:r>
          </a:p>
          <a:p>
            <a:pPr lvl="2"/>
            <a:r>
              <a:rPr lang="en-US" dirty="0" smtClean="0"/>
              <a:t>Different type of movement in water </a:t>
            </a:r>
            <a:endParaRPr lang="en-US" dirty="0"/>
          </a:p>
        </p:txBody>
      </p:sp>
      <p:pic>
        <p:nvPicPr>
          <p:cNvPr id="4" name="Picture 3" descr="fi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74" y="3646448"/>
            <a:ext cx="7133026" cy="3211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14312"/>
            <a:ext cx="7239000" cy="1143000"/>
          </a:xfrm>
        </p:spPr>
        <p:txBody>
          <a:bodyPr/>
          <a:lstStyle/>
          <a:p>
            <a:r>
              <a:rPr lang="en-US" dirty="0" smtClean="0"/>
              <a:t>Vertebrates On 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8688"/>
            <a:ext cx="9144000" cy="49926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Forms:</a:t>
            </a:r>
          </a:p>
          <a:p>
            <a:pPr lvl="1"/>
            <a:r>
              <a:rPr lang="en-US" sz="2800" b="1" dirty="0" smtClean="0"/>
              <a:t>Limbs</a:t>
            </a:r>
            <a:r>
              <a:rPr lang="en-US" sz="2800" dirty="0" smtClean="0"/>
              <a:t>: arms, legs, claws, feet, hands… (Why all the variety?) </a:t>
            </a:r>
          </a:p>
          <a:p>
            <a:pPr lvl="1"/>
            <a:r>
              <a:rPr lang="en-US" sz="2800" b="1" dirty="0" smtClean="0"/>
              <a:t>Spine</a:t>
            </a:r>
            <a:r>
              <a:rPr lang="en-US" sz="2800" dirty="0" smtClean="0"/>
              <a:t>: Varied Vertebrae in each organism, many spines (more muscle attachment)</a:t>
            </a:r>
          </a:p>
          <a:p>
            <a:pPr lvl="1"/>
            <a:r>
              <a:rPr lang="en-US" sz="2800" dirty="0" smtClean="0"/>
              <a:t>Why?</a:t>
            </a:r>
          </a:p>
          <a:p>
            <a:pPr lvl="2"/>
            <a:r>
              <a:rPr lang="en-US" sz="2800" dirty="0" smtClean="0"/>
              <a:t>Need support on land </a:t>
            </a:r>
          </a:p>
          <a:p>
            <a:pPr lvl="2"/>
            <a:r>
              <a:rPr lang="en-US" sz="2800" dirty="0" smtClean="0"/>
              <a:t>Many types of movement </a:t>
            </a:r>
            <a:endParaRPr lang="en-US" sz="2800" dirty="0"/>
          </a:p>
        </p:txBody>
      </p:sp>
      <p:pic>
        <p:nvPicPr>
          <p:cNvPr id="5" name="Picture 4" descr="d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5206"/>
            <a:ext cx="9144000" cy="198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9959"/>
            <a:ext cx="7239000" cy="1143000"/>
          </a:xfrm>
        </p:spPr>
        <p:txBody>
          <a:bodyPr/>
          <a:lstStyle/>
          <a:p>
            <a:r>
              <a:rPr lang="en-US" dirty="0" smtClean="0"/>
              <a:t>Vertebrates Back to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8688"/>
            <a:ext cx="9144000" cy="49926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Forms:</a:t>
            </a:r>
          </a:p>
          <a:p>
            <a:pPr lvl="1"/>
            <a:r>
              <a:rPr lang="en-US" sz="2400" b="1" dirty="0" smtClean="0"/>
              <a:t>Limbs</a:t>
            </a:r>
            <a:r>
              <a:rPr lang="en-US" sz="2400" dirty="0" smtClean="0"/>
              <a:t>: Fins but look same bones as hands </a:t>
            </a:r>
          </a:p>
          <a:p>
            <a:pPr lvl="1"/>
            <a:r>
              <a:rPr lang="en-US" sz="2400" b="1" dirty="0" smtClean="0"/>
              <a:t>Spine</a:t>
            </a:r>
            <a:r>
              <a:rPr lang="en-US" sz="2400" dirty="0" smtClean="0"/>
              <a:t>: </a:t>
            </a:r>
            <a:r>
              <a:rPr lang="en-US" sz="2400" dirty="0" smtClean="0"/>
              <a:t>Varied Vertebrae in each organism, many spines (more muscle attachment)</a:t>
            </a:r>
            <a:endParaRPr lang="en-US" sz="2400" dirty="0" smtClean="0"/>
          </a:p>
          <a:p>
            <a:pPr lvl="1"/>
            <a:r>
              <a:rPr lang="en-US" sz="2400" dirty="0" smtClean="0"/>
              <a:t>Why?</a:t>
            </a:r>
          </a:p>
          <a:p>
            <a:pPr lvl="2"/>
            <a:r>
              <a:rPr lang="en-US" sz="2400" dirty="0" smtClean="0"/>
              <a:t>Less need for support in water – but it is hard to lose a feature unless it hurts you to have it (Term: Vestigial) </a:t>
            </a:r>
          </a:p>
        </p:txBody>
      </p:sp>
      <p:pic>
        <p:nvPicPr>
          <p:cNvPr id="5" name="Picture 4" descr="whale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46983">
            <a:off x="457199" y="4155572"/>
            <a:ext cx="3742100" cy="2512943"/>
          </a:xfrm>
          <a:prstGeom prst="rect">
            <a:avLst/>
          </a:prstGeom>
        </p:spPr>
      </p:pic>
      <p:pic>
        <p:nvPicPr>
          <p:cNvPr id="6" name="Picture 5" descr="whale h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167413">
            <a:off x="4725053" y="4430444"/>
            <a:ext cx="3540098" cy="2050307"/>
          </a:xfrm>
          <a:prstGeom prst="rect">
            <a:avLst/>
          </a:prstGeom>
        </p:spPr>
      </p:pic>
      <p:pic>
        <p:nvPicPr>
          <p:cNvPr id="7" name="Picture 6" descr="humpbac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16250">
            <a:off x="6854653" y="337168"/>
            <a:ext cx="2289346" cy="783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227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Vertebrate Forms and Adaptations: Changes over time</vt:lpstr>
      <vt:lpstr>Vertebrate Forms &amp; Adaptations </vt:lpstr>
      <vt:lpstr>Vertebrae: Why Have them?</vt:lpstr>
      <vt:lpstr>Evolution of habitats</vt:lpstr>
      <vt:lpstr>Vertebrates in Water</vt:lpstr>
      <vt:lpstr>Vertebrates On Land </vt:lpstr>
      <vt:lpstr>Vertebrates Back to Water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Vertebrate Forms and Adaptations: Changes over time</dc:title>
  <dc:creator>None</dc:creator>
  <cp:lastModifiedBy>None</cp:lastModifiedBy>
  <cp:revision>1</cp:revision>
  <dcterms:created xsi:type="dcterms:W3CDTF">2012-03-07T07:17:04Z</dcterms:created>
  <dcterms:modified xsi:type="dcterms:W3CDTF">2012-03-07T07:18:46Z</dcterms:modified>
</cp:coreProperties>
</file>